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Lst>
  <p:sldSz cx="5759450" cy="3240088"/>
  <p:notesSz cx="6662738" cy="9832975"/>
  <p:defaultTextStyle>
    <a:defPPr>
      <a:defRPr lang="pt-BR"/>
    </a:defPPr>
    <a:lvl1pPr algn="l" rtl="0" eaLnBrk="0" fontAlgn="base" hangingPunct="0">
      <a:spcBef>
        <a:spcPct val="0"/>
      </a:spcBef>
      <a:spcAft>
        <a:spcPct val="0"/>
      </a:spcAft>
      <a:defRPr kern="1200">
        <a:solidFill>
          <a:schemeClr val="tx1"/>
        </a:solidFill>
        <a:latin typeface="Arial" charset="0"/>
        <a:ea typeface="+mn-ea"/>
        <a:cs typeface="+mn-cs"/>
      </a:defRPr>
    </a:lvl1pPr>
    <a:lvl2pPr marL="54218" indent="189" algn="l" rtl="0" eaLnBrk="0" fontAlgn="base" hangingPunct="0">
      <a:spcBef>
        <a:spcPct val="0"/>
      </a:spcBef>
      <a:spcAft>
        <a:spcPct val="0"/>
      </a:spcAft>
      <a:defRPr kern="1200">
        <a:solidFill>
          <a:schemeClr val="tx1"/>
        </a:solidFill>
        <a:latin typeface="Arial" charset="0"/>
        <a:ea typeface="+mn-ea"/>
        <a:cs typeface="+mn-cs"/>
      </a:defRPr>
    </a:lvl2pPr>
    <a:lvl3pPr marL="108625" indent="189" algn="l" rtl="0" eaLnBrk="0" fontAlgn="base" hangingPunct="0">
      <a:spcBef>
        <a:spcPct val="0"/>
      </a:spcBef>
      <a:spcAft>
        <a:spcPct val="0"/>
      </a:spcAft>
      <a:defRPr kern="1200">
        <a:solidFill>
          <a:schemeClr val="tx1"/>
        </a:solidFill>
        <a:latin typeface="Arial" charset="0"/>
        <a:ea typeface="+mn-ea"/>
        <a:cs typeface="+mn-cs"/>
      </a:defRPr>
    </a:lvl3pPr>
    <a:lvl4pPr marL="163032" indent="189" algn="l" rtl="0" eaLnBrk="0" fontAlgn="base" hangingPunct="0">
      <a:spcBef>
        <a:spcPct val="0"/>
      </a:spcBef>
      <a:spcAft>
        <a:spcPct val="0"/>
      </a:spcAft>
      <a:defRPr kern="1200">
        <a:solidFill>
          <a:schemeClr val="tx1"/>
        </a:solidFill>
        <a:latin typeface="Arial" charset="0"/>
        <a:ea typeface="+mn-ea"/>
        <a:cs typeface="+mn-cs"/>
      </a:defRPr>
    </a:lvl4pPr>
    <a:lvl5pPr marL="217438" indent="189" algn="l" rtl="0" eaLnBrk="0" fontAlgn="base" hangingPunct="0">
      <a:spcBef>
        <a:spcPct val="0"/>
      </a:spcBef>
      <a:spcAft>
        <a:spcPct val="0"/>
      </a:spcAft>
      <a:defRPr kern="1200">
        <a:solidFill>
          <a:schemeClr val="tx1"/>
        </a:solidFill>
        <a:latin typeface="Arial" charset="0"/>
        <a:ea typeface="+mn-ea"/>
        <a:cs typeface="+mn-cs"/>
      </a:defRPr>
    </a:lvl5pPr>
    <a:lvl6pPr marL="272034" algn="l" defTabSz="108814" rtl="0" eaLnBrk="1" latinLnBrk="0" hangingPunct="1">
      <a:defRPr kern="1200">
        <a:solidFill>
          <a:schemeClr val="tx1"/>
        </a:solidFill>
        <a:latin typeface="Arial" charset="0"/>
        <a:ea typeface="+mn-ea"/>
        <a:cs typeface="+mn-cs"/>
      </a:defRPr>
    </a:lvl6pPr>
    <a:lvl7pPr marL="326441" algn="l" defTabSz="108814" rtl="0" eaLnBrk="1" latinLnBrk="0" hangingPunct="1">
      <a:defRPr kern="1200">
        <a:solidFill>
          <a:schemeClr val="tx1"/>
        </a:solidFill>
        <a:latin typeface="Arial" charset="0"/>
        <a:ea typeface="+mn-ea"/>
        <a:cs typeface="+mn-cs"/>
      </a:defRPr>
    </a:lvl7pPr>
    <a:lvl8pPr marL="380848" algn="l" defTabSz="108814" rtl="0" eaLnBrk="1" latinLnBrk="0" hangingPunct="1">
      <a:defRPr kern="1200">
        <a:solidFill>
          <a:schemeClr val="tx1"/>
        </a:solidFill>
        <a:latin typeface="Arial" charset="0"/>
        <a:ea typeface="+mn-ea"/>
        <a:cs typeface="+mn-cs"/>
      </a:defRPr>
    </a:lvl8pPr>
    <a:lvl9pPr marL="435254" algn="l" defTabSz="108814"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7" userDrawn="1">
          <p15:clr>
            <a:srgbClr val="A4A3A4"/>
          </p15:clr>
        </p15:guide>
        <p15:guide id="2" orient="horz" pos="1631" userDrawn="1">
          <p15:clr>
            <a:srgbClr val="A4A3A4"/>
          </p15:clr>
        </p15:guide>
        <p15:guide id="3" pos="10203" userDrawn="1">
          <p15:clr>
            <a:srgbClr val="A4A3A4"/>
          </p15:clr>
        </p15:guide>
        <p15:guide id="4" pos="19509" userDrawn="1">
          <p15:clr>
            <a:srgbClr val="A4A3A4"/>
          </p15:clr>
        </p15:guide>
        <p15:guide id="5" pos="9334" userDrawn="1">
          <p15:clr>
            <a:srgbClr val="A4A3A4"/>
          </p15:clr>
        </p15:guide>
        <p15:guide id="6" orient="horz" pos="19" userDrawn="1">
          <p15:clr>
            <a:srgbClr val="A4A3A4"/>
          </p15:clr>
        </p15:guide>
        <p15:guide id="7" orient="horz" pos="122" userDrawn="1">
          <p15:clr>
            <a:srgbClr val="A4A3A4"/>
          </p15:clr>
        </p15:guide>
        <p15:guide id="8" pos="1814" userDrawn="1">
          <p15:clr>
            <a:srgbClr val="A4A3A4"/>
          </p15:clr>
        </p15:guide>
        <p15:guide id="9" pos="3468" userDrawn="1">
          <p15:clr>
            <a:srgbClr val="A4A3A4"/>
          </p15:clr>
        </p15:guide>
        <p15:guide id="10" pos="16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BFF"/>
    <a:srgbClr val="2E4830"/>
    <a:srgbClr val="FF0000"/>
    <a:srgbClr val="0000CC"/>
    <a:srgbClr val="F8F8F8"/>
    <a:srgbClr val="CC0000"/>
    <a:srgbClr val="A41F1C"/>
    <a:srgbClr val="4E7A5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5B9EE-D95C-4857-96E9-767A9715B5C5}" v="26" dt="2021-02-21T22:13:27.818"/>
    <p1510:client id="{FE6605D6-2A7E-4B86-8BDA-715669CD9975}" v="4" dt="2020-10-08T23:47:54.586"/>
  </p1510:revLst>
</p1510:revInfo>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Estilo Médio 4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Estilo Médio 3 - Ênfas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0" autoAdjust="0"/>
    <p:restoredTop sz="94343" autoAdjust="0"/>
  </p:normalViewPr>
  <p:slideViewPr>
    <p:cSldViewPr>
      <p:cViewPr varScale="1">
        <p:scale>
          <a:sx n="171" d="100"/>
          <a:sy n="171" d="100"/>
        </p:scale>
        <p:origin x="1046" y="101"/>
      </p:cViewPr>
      <p:guideLst>
        <p:guide orient="horz" pos="257"/>
        <p:guide orient="horz" pos="1631"/>
        <p:guide pos="10203"/>
        <p:guide pos="19509"/>
        <p:guide pos="9334"/>
        <p:guide orient="horz" pos="19"/>
        <p:guide orient="horz" pos="122"/>
        <p:guide pos="1814"/>
        <p:guide pos="3468"/>
        <p:guide pos="16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431987" y="1006575"/>
            <a:ext cx="4895476" cy="694424"/>
          </a:xfrm>
        </p:spPr>
        <p:txBody>
          <a:bodyPr/>
          <a:lstStyle/>
          <a:p>
            <a:r>
              <a:rPr lang="pt-BR"/>
              <a:t>Clique para editar o estilo do título mestre</a:t>
            </a:r>
          </a:p>
        </p:txBody>
      </p:sp>
      <p:sp>
        <p:nvSpPr>
          <p:cNvPr id="3" name="Subtítulo 2"/>
          <p:cNvSpPr>
            <a:spLocks noGrp="1"/>
          </p:cNvSpPr>
          <p:nvPr>
            <p:ph type="subTitle" idx="1"/>
          </p:nvPr>
        </p:nvSpPr>
        <p:spPr>
          <a:xfrm>
            <a:off x="863974" y="1836002"/>
            <a:ext cx="4031502" cy="828118"/>
          </a:xfrm>
        </p:spPr>
        <p:txBody>
          <a:bodyPr/>
          <a:lstStyle>
            <a:lvl1pPr marL="0" indent="0" algn="ctr">
              <a:buNone/>
              <a:defRPr/>
            </a:lvl1pPr>
            <a:lvl2pPr marL="54408" indent="0" algn="ctr">
              <a:buNone/>
              <a:defRPr/>
            </a:lvl2pPr>
            <a:lvl3pPr marL="108817" indent="0" algn="ctr">
              <a:buNone/>
              <a:defRPr/>
            </a:lvl3pPr>
            <a:lvl4pPr marL="163226" indent="0" algn="ctr">
              <a:buNone/>
              <a:defRPr/>
            </a:lvl4pPr>
            <a:lvl5pPr marL="217634" indent="0" algn="ctr">
              <a:buNone/>
              <a:defRPr/>
            </a:lvl5pPr>
            <a:lvl6pPr marL="272043" indent="0" algn="ctr">
              <a:buNone/>
              <a:defRPr/>
            </a:lvl6pPr>
            <a:lvl7pPr marL="326451" indent="0" algn="ctr">
              <a:buNone/>
              <a:defRPr/>
            </a:lvl7pPr>
            <a:lvl8pPr marL="380860" indent="0" algn="ctr">
              <a:buNone/>
              <a:defRPr/>
            </a:lvl8pPr>
            <a:lvl9pPr marL="435268" indent="0" algn="ctr">
              <a:buNone/>
              <a:defRPr/>
            </a:lvl9pPr>
          </a:lstStyle>
          <a:p>
            <a:r>
              <a:rPr lang="pt-BR"/>
              <a:t>Clique para editar o estilo do subtítulo mestre</a:t>
            </a:r>
          </a:p>
        </p:txBody>
      </p:sp>
      <p:sp>
        <p:nvSpPr>
          <p:cNvPr id="4" name="Espaço Reservado para Data 13"/>
          <p:cNvSpPr>
            <a:spLocks noGrp="1"/>
          </p:cNvSpPr>
          <p:nvPr>
            <p:ph type="dt" sz="half" idx="10"/>
          </p:nvPr>
        </p:nvSpPr>
        <p:spPr>
          <a:ln/>
        </p:spPr>
        <p:txBody>
          <a:bodyPr/>
          <a:lstStyle>
            <a:lvl1pPr>
              <a:defRPr/>
            </a:lvl1pPr>
          </a:lstStyle>
          <a:p>
            <a:pPr>
              <a:defRPr/>
            </a:pPr>
            <a:endParaRPr lang="pt-BR"/>
          </a:p>
        </p:txBody>
      </p:sp>
      <p:sp>
        <p:nvSpPr>
          <p:cNvPr id="5" name="Espaço Reservado para Rodapé 2"/>
          <p:cNvSpPr>
            <a:spLocks noGrp="1"/>
          </p:cNvSpPr>
          <p:nvPr>
            <p:ph type="ftr" sz="quarter" idx="11"/>
          </p:nvPr>
        </p:nvSpPr>
        <p:spPr>
          <a:ln/>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a:ln/>
        </p:spPr>
        <p:txBody>
          <a:bodyPr/>
          <a:lstStyle>
            <a:lvl1pPr>
              <a:defRPr/>
            </a:lvl1pPr>
          </a:lstStyle>
          <a:p>
            <a:pPr>
              <a:defRPr/>
            </a:pPr>
            <a:fld id="{EBDA7194-AC06-4CFA-B963-79E66913B3B0}" type="slidenum">
              <a:rPr lang="pt-BR" altLang="pt-BR"/>
              <a:pPr>
                <a:defRPr/>
              </a:pPr>
              <a:t>‹#›</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13"/>
          <p:cNvSpPr>
            <a:spLocks noGrp="1"/>
          </p:cNvSpPr>
          <p:nvPr>
            <p:ph type="dt" sz="half" idx="10"/>
          </p:nvPr>
        </p:nvSpPr>
        <p:spPr>
          <a:ln/>
        </p:spPr>
        <p:txBody>
          <a:bodyPr/>
          <a:lstStyle>
            <a:lvl1pPr>
              <a:defRPr/>
            </a:lvl1pPr>
          </a:lstStyle>
          <a:p>
            <a:pPr>
              <a:defRPr/>
            </a:pPr>
            <a:endParaRPr lang="pt-BR"/>
          </a:p>
        </p:txBody>
      </p:sp>
      <p:sp>
        <p:nvSpPr>
          <p:cNvPr id="5" name="Espaço Reservado para Rodapé 2"/>
          <p:cNvSpPr>
            <a:spLocks noGrp="1"/>
          </p:cNvSpPr>
          <p:nvPr>
            <p:ph type="ftr" sz="quarter" idx="11"/>
          </p:nvPr>
        </p:nvSpPr>
        <p:spPr>
          <a:ln/>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a:ln/>
        </p:spPr>
        <p:txBody>
          <a:bodyPr/>
          <a:lstStyle>
            <a:lvl1pPr>
              <a:defRPr/>
            </a:lvl1pPr>
          </a:lstStyle>
          <a:p>
            <a:pPr>
              <a:defRPr/>
            </a:pPr>
            <a:fld id="{D0D0FC41-226C-471E-BBBF-A9F338538F2F}" type="slidenum">
              <a:rPr lang="pt-BR" altLang="pt-BR"/>
              <a:pPr>
                <a:defRPr/>
              </a:pPr>
              <a:t>‹#›</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175686" y="129766"/>
            <a:ext cx="1295679" cy="2851268"/>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288087" y="129766"/>
            <a:ext cx="3860514" cy="2851268"/>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13"/>
          <p:cNvSpPr>
            <a:spLocks noGrp="1"/>
          </p:cNvSpPr>
          <p:nvPr>
            <p:ph type="dt" sz="half" idx="10"/>
          </p:nvPr>
        </p:nvSpPr>
        <p:spPr>
          <a:ln/>
        </p:spPr>
        <p:txBody>
          <a:bodyPr/>
          <a:lstStyle>
            <a:lvl1pPr>
              <a:defRPr/>
            </a:lvl1pPr>
          </a:lstStyle>
          <a:p>
            <a:pPr>
              <a:defRPr/>
            </a:pPr>
            <a:endParaRPr lang="pt-BR"/>
          </a:p>
        </p:txBody>
      </p:sp>
      <p:sp>
        <p:nvSpPr>
          <p:cNvPr id="5" name="Espaço Reservado para Rodapé 2"/>
          <p:cNvSpPr>
            <a:spLocks noGrp="1"/>
          </p:cNvSpPr>
          <p:nvPr>
            <p:ph type="ftr" sz="quarter" idx="11"/>
          </p:nvPr>
        </p:nvSpPr>
        <p:spPr>
          <a:ln/>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a:ln/>
        </p:spPr>
        <p:txBody>
          <a:bodyPr/>
          <a:lstStyle>
            <a:lvl1pPr>
              <a:defRPr/>
            </a:lvl1pPr>
          </a:lstStyle>
          <a:p>
            <a:pPr>
              <a:defRPr/>
            </a:pPr>
            <a:fld id="{F696AD94-444D-46B1-80D8-73BC5C93A05D}" type="slidenum">
              <a:rPr lang="pt-BR" altLang="pt-BR"/>
              <a:pPr>
                <a:defRPr/>
              </a:pPr>
              <a:t>‹#›</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13"/>
          <p:cNvSpPr>
            <a:spLocks noGrp="1"/>
          </p:cNvSpPr>
          <p:nvPr>
            <p:ph type="dt" sz="half" idx="10"/>
          </p:nvPr>
        </p:nvSpPr>
        <p:spPr>
          <a:ln/>
        </p:spPr>
        <p:txBody>
          <a:bodyPr/>
          <a:lstStyle>
            <a:lvl1pPr>
              <a:defRPr/>
            </a:lvl1pPr>
          </a:lstStyle>
          <a:p>
            <a:pPr>
              <a:defRPr/>
            </a:pPr>
            <a:endParaRPr lang="pt-BR"/>
          </a:p>
        </p:txBody>
      </p:sp>
      <p:sp>
        <p:nvSpPr>
          <p:cNvPr id="5" name="Espaço Reservado para Rodapé 2"/>
          <p:cNvSpPr>
            <a:spLocks noGrp="1"/>
          </p:cNvSpPr>
          <p:nvPr>
            <p:ph type="ftr" sz="quarter" idx="11"/>
          </p:nvPr>
        </p:nvSpPr>
        <p:spPr>
          <a:ln/>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a:ln/>
        </p:spPr>
        <p:txBody>
          <a:bodyPr/>
          <a:lstStyle>
            <a:lvl1pPr>
              <a:defRPr/>
            </a:lvl1pPr>
          </a:lstStyle>
          <a:p>
            <a:pPr>
              <a:defRPr/>
            </a:pPr>
            <a:fld id="{C773C231-5F9E-46DA-84AC-917BC15C2B1A}" type="slidenum">
              <a:rPr lang="pt-BR" altLang="pt-BR"/>
              <a:pPr>
                <a:defRPr/>
              </a:pPr>
              <a:t>‹#›</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54843" y="2082080"/>
            <a:ext cx="4895758" cy="643470"/>
          </a:xfrm>
        </p:spPr>
        <p:txBody>
          <a:bodyPr anchor="t"/>
          <a:lstStyle>
            <a:lvl1pPr algn="l">
              <a:defRPr sz="500" b="1" cap="all"/>
            </a:lvl1pPr>
          </a:lstStyle>
          <a:p>
            <a:r>
              <a:rPr lang="pt-BR"/>
              <a:t>Clique para editar o estilo do título mestre</a:t>
            </a:r>
          </a:p>
        </p:txBody>
      </p:sp>
      <p:sp>
        <p:nvSpPr>
          <p:cNvPr id="3" name="Espaço Reservado para Texto 2"/>
          <p:cNvSpPr>
            <a:spLocks noGrp="1"/>
          </p:cNvSpPr>
          <p:nvPr>
            <p:ph type="body" idx="1"/>
          </p:nvPr>
        </p:nvSpPr>
        <p:spPr>
          <a:xfrm>
            <a:off x="454843" y="1373252"/>
            <a:ext cx="4895758" cy="708829"/>
          </a:xfrm>
        </p:spPr>
        <p:txBody>
          <a:bodyPr anchor="b"/>
          <a:lstStyle>
            <a:lvl1pPr marL="0" indent="0">
              <a:buNone/>
              <a:defRPr sz="200"/>
            </a:lvl1pPr>
            <a:lvl2pPr marL="54408" indent="0">
              <a:buNone/>
              <a:defRPr sz="200"/>
            </a:lvl2pPr>
            <a:lvl3pPr marL="108817" indent="0">
              <a:buNone/>
              <a:defRPr sz="200"/>
            </a:lvl3pPr>
            <a:lvl4pPr marL="163226" indent="0">
              <a:buNone/>
              <a:defRPr sz="200"/>
            </a:lvl4pPr>
            <a:lvl5pPr marL="217634" indent="0">
              <a:buNone/>
              <a:defRPr sz="200"/>
            </a:lvl5pPr>
            <a:lvl6pPr marL="272043" indent="0">
              <a:buNone/>
              <a:defRPr sz="200"/>
            </a:lvl6pPr>
            <a:lvl7pPr marL="326451" indent="0">
              <a:buNone/>
              <a:defRPr sz="200"/>
            </a:lvl7pPr>
            <a:lvl8pPr marL="380860" indent="0">
              <a:buNone/>
              <a:defRPr sz="200"/>
            </a:lvl8pPr>
            <a:lvl9pPr marL="435268" indent="0">
              <a:buNone/>
              <a:defRPr sz="200"/>
            </a:lvl9pPr>
          </a:lstStyle>
          <a:p>
            <a:pPr lvl="0"/>
            <a:r>
              <a:rPr lang="pt-BR"/>
              <a:t>Clique para editar os estilos do texto mestre</a:t>
            </a:r>
          </a:p>
        </p:txBody>
      </p:sp>
      <p:sp>
        <p:nvSpPr>
          <p:cNvPr id="4" name="Espaço Reservado para Data 13"/>
          <p:cNvSpPr>
            <a:spLocks noGrp="1"/>
          </p:cNvSpPr>
          <p:nvPr>
            <p:ph type="dt" sz="half" idx="10"/>
          </p:nvPr>
        </p:nvSpPr>
        <p:spPr>
          <a:ln/>
        </p:spPr>
        <p:txBody>
          <a:bodyPr/>
          <a:lstStyle>
            <a:lvl1pPr>
              <a:defRPr/>
            </a:lvl1pPr>
          </a:lstStyle>
          <a:p>
            <a:pPr>
              <a:defRPr/>
            </a:pPr>
            <a:endParaRPr lang="pt-BR"/>
          </a:p>
        </p:txBody>
      </p:sp>
      <p:sp>
        <p:nvSpPr>
          <p:cNvPr id="5" name="Espaço Reservado para Rodapé 2"/>
          <p:cNvSpPr>
            <a:spLocks noGrp="1"/>
          </p:cNvSpPr>
          <p:nvPr>
            <p:ph type="ftr" sz="quarter" idx="11"/>
          </p:nvPr>
        </p:nvSpPr>
        <p:spPr>
          <a:ln/>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a:ln/>
        </p:spPr>
        <p:txBody>
          <a:bodyPr/>
          <a:lstStyle>
            <a:lvl1pPr>
              <a:defRPr/>
            </a:lvl1pPr>
          </a:lstStyle>
          <a:p>
            <a:pPr>
              <a:defRPr/>
            </a:pPr>
            <a:fld id="{E78839A1-B805-4364-BF61-D7844C89880A}" type="slidenum">
              <a:rPr lang="pt-BR" altLang="pt-BR"/>
              <a:pPr>
                <a:defRPr/>
              </a:pPr>
              <a:t>‹#›</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288088" y="755974"/>
            <a:ext cx="2578096" cy="2225061"/>
          </a:xfrm>
        </p:spPr>
        <p:txBody>
          <a:bodyPr/>
          <a:lstStyle>
            <a:lvl1pPr>
              <a:defRPr sz="300"/>
            </a:lvl1pPr>
            <a:lvl2pPr>
              <a:defRPr sz="300"/>
            </a:lvl2pPr>
            <a:lvl3pPr>
              <a:defRPr sz="200"/>
            </a:lvl3pPr>
            <a:lvl4pPr>
              <a:defRPr sz="200"/>
            </a:lvl4pPr>
            <a:lvl5pPr>
              <a:defRPr sz="200"/>
            </a:lvl5pPr>
            <a:lvl6pPr>
              <a:defRPr sz="200"/>
            </a:lvl6pPr>
            <a:lvl7pPr>
              <a:defRPr sz="200"/>
            </a:lvl7pPr>
            <a:lvl8pPr>
              <a:defRPr sz="200"/>
            </a:lvl8pPr>
            <a:lvl9pPr>
              <a:defRPr sz="2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893269" y="755974"/>
            <a:ext cx="2578096" cy="2225061"/>
          </a:xfrm>
        </p:spPr>
        <p:txBody>
          <a:bodyPr/>
          <a:lstStyle>
            <a:lvl1pPr>
              <a:defRPr sz="300"/>
            </a:lvl1pPr>
            <a:lvl2pPr>
              <a:defRPr sz="300"/>
            </a:lvl2pPr>
            <a:lvl3pPr>
              <a:defRPr sz="200"/>
            </a:lvl3pPr>
            <a:lvl4pPr>
              <a:defRPr sz="200"/>
            </a:lvl4pPr>
            <a:lvl5pPr>
              <a:defRPr sz="200"/>
            </a:lvl5pPr>
            <a:lvl6pPr>
              <a:defRPr sz="200"/>
            </a:lvl6pPr>
            <a:lvl7pPr>
              <a:defRPr sz="200"/>
            </a:lvl7pPr>
            <a:lvl8pPr>
              <a:defRPr sz="200"/>
            </a:lvl8pPr>
            <a:lvl9pPr>
              <a:defRPr sz="2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13"/>
          <p:cNvSpPr>
            <a:spLocks noGrp="1"/>
          </p:cNvSpPr>
          <p:nvPr>
            <p:ph type="dt" sz="half" idx="10"/>
          </p:nvPr>
        </p:nvSpPr>
        <p:spPr>
          <a:ln/>
        </p:spPr>
        <p:txBody>
          <a:bodyPr/>
          <a:lstStyle>
            <a:lvl1pPr>
              <a:defRPr/>
            </a:lvl1pPr>
          </a:lstStyle>
          <a:p>
            <a:pPr>
              <a:defRPr/>
            </a:pPr>
            <a:endParaRPr lang="pt-BR"/>
          </a:p>
        </p:txBody>
      </p:sp>
      <p:sp>
        <p:nvSpPr>
          <p:cNvPr id="6" name="Espaço Reservado para Rodapé 2"/>
          <p:cNvSpPr>
            <a:spLocks noGrp="1"/>
          </p:cNvSpPr>
          <p:nvPr>
            <p:ph type="ftr" sz="quarter" idx="11"/>
          </p:nvPr>
        </p:nvSpPr>
        <p:spPr>
          <a:ln/>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a:ln/>
        </p:spPr>
        <p:txBody>
          <a:bodyPr/>
          <a:lstStyle>
            <a:lvl1pPr>
              <a:defRPr/>
            </a:lvl1pPr>
          </a:lstStyle>
          <a:p>
            <a:pPr>
              <a:defRPr/>
            </a:pPr>
            <a:fld id="{F89268BD-C71A-400B-9636-E96CA5FCC2A4}" type="slidenum">
              <a:rPr lang="pt-BR" altLang="pt-BR"/>
              <a:pPr>
                <a:defRPr/>
              </a:pPr>
              <a:t>‹#›</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288088" y="725258"/>
            <a:ext cx="2544518" cy="302270"/>
          </a:xfrm>
        </p:spPr>
        <p:txBody>
          <a:bodyPr anchor="b"/>
          <a:lstStyle>
            <a:lvl1pPr marL="0" indent="0">
              <a:buNone/>
              <a:defRPr sz="300" b="1"/>
            </a:lvl1pPr>
            <a:lvl2pPr marL="54408" indent="0">
              <a:buNone/>
              <a:defRPr sz="200" b="1"/>
            </a:lvl2pPr>
            <a:lvl3pPr marL="108817" indent="0">
              <a:buNone/>
              <a:defRPr sz="200" b="1"/>
            </a:lvl3pPr>
            <a:lvl4pPr marL="163226" indent="0">
              <a:buNone/>
              <a:defRPr sz="200" b="1"/>
            </a:lvl4pPr>
            <a:lvl5pPr marL="217634" indent="0">
              <a:buNone/>
              <a:defRPr sz="200" b="1"/>
            </a:lvl5pPr>
            <a:lvl6pPr marL="272043" indent="0">
              <a:buNone/>
              <a:defRPr sz="200" b="1"/>
            </a:lvl6pPr>
            <a:lvl7pPr marL="326451" indent="0">
              <a:buNone/>
              <a:defRPr sz="200" b="1"/>
            </a:lvl7pPr>
            <a:lvl8pPr marL="380860" indent="0">
              <a:buNone/>
              <a:defRPr sz="200" b="1"/>
            </a:lvl8pPr>
            <a:lvl9pPr marL="435268" indent="0">
              <a:buNone/>
              <a:defRPr sz="200" b="1"/>
            </a:lvl9pPr>
          </a:lstStyle>
          <a:p>
            <a:pPr lvl="0"/>
            <a:r>
              <a:rPr lang="pt-BR"/>
              <a:t>Clique para editar os estilos do texto mestre</a:t>
            </a:r>
          </a:p>
        </p:txBody>
      </p:sp>
      <p:sp>
        <p:nvSpPr>
          <p:cNvPr id="4" name="Espaço Reservado para Conteúdo 3"/>
          <p:cNvSpPr>
            <a:spLocks noGrp="1"/>
          </p:cNvSpPr>
          <p:nvPr>
            <p:ph sz="half" idx="2"/>
          </p:nvPr>
        </p:nvSpPr>
        <p:spPr>
          <a:xfrm>
            <a:off x="288088" y="1027528"/>
            <a:ext cx="2544518" cy="1866836"/>
          </a:xfrm>
        </p:spPr>
        <p:txBody>
          <a:bodyPr/>
          <a:lstStyle>
            <a:lvl1pPr>
              <a:defRPr sz="300"/>
            </a:lvl1pPr>
            <a:lvl2pPr>
              <a:defRPr sz="200"/>
            </a:lvl2pPr>
            <a:lvl3pPr>
              <a:defRPr sz="200"/>
            </a:lvl3pPr>
            <a:lvl4pPr>
              <a:defRPr sz="200"/>
            </a:lvl4pPr>
            <a:lvl5pPr>
              <a:defRPr sz="200"/>
            </a:lvl5pPr>
            <a:lvl6pPr>
              <a:defRPr sz="200"/>
            </a:lvl6pPr>
            <a:lvl7pPr>
              <a:defRPr sz="200"/>
            </a:lvl7pPr>
            <a:lvl8pPr>
              <a:defRPr sz="200"/>
            </a:lvl8pPr>
            <a:lvl9pPr>
              <a:defRPr sz="2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925720" y="725258"/>
            <a:ext cx="2545647" cy="302270"/>
          </a:xfrm>
        </p:spPr>
        <p:txBody>
          <a:bodyPr anchor="b"/>
          <a:lstStyle>
            <a:lvl1pPr marL="0" indent="0">
              <a:buNone/>
              <a:defRPr sz="300" b="1"/>
            </a:lvl1pPr>
            <a:lvl2pPr marL="54408" indent="0">
              <a:buNone/>
              <a:defRPr sz="200" b="1"/>
            </a:lvl2pPr>
            <a:lvl3pPr marL="108817" indent="0">
              <a:buNone/>
              <a:defRPr sz="200" b="1"/>
            </a:lvl3pPr>
            <a:lvl4pPr marL="163226" indent="0">
              <a:buNone/>
              <a:defRPr sz="200" b="1"/>
            </a:lvl4pPr>
            <a:lvl5pPr marL="217634" indent="0">
              <a:buNone/>
              <a:defRPr sz="200" b="1"/>
            </a:lvl5pPr>
            <a:lvl6pPr marL="272043" indent="0">
              <a:buNone/>
              <a:defRPr sz="200" b="1"/>
            </a:lvl6pPr>
            <a:lvl7pPr marL="326451" indent="0">
              <a:buNone/>
              <a:defRPr sz="200" b="1"/>
            </a:lvl7pPr>
            <a:lvl8pPr marL="380860" indent="0">
              <a:buNone/>
              <a:defRPr sz="200" b="1"/>
            </a:lvl8pPr>
            <a:lvl9pPr marL="435268" indent="0">
              <a:buNone/>
              <a:defRPr sz="200" b="1"/>
            </a:lvl9pPr>
          </a:lstStyle>
          <a:p>
            <a:pPr lvl="0"/>
            <a:r>
              <a:rPr lang="pt-BR"/>
              <a:t>Clique para editar os estilos do texto mestre</a:t>
            </a:r>
          </a:p>
        </p:txBody>
      </p:sp>
      <p:sp>
        <p:nvSpPr>
          <p:cNvPr id="6" name="Espaço Reservado para Conteúdo 5"/>
          <p:cNvSpPr>
            <a:spLocks noGrp="1"/>
          </p:cNvSpPr>
          <p:nvPr>
            <p:ph sz="quarter" idx="4"/>
          </p:nvPr>
        </p:nvSpPr>
        <p:spPr>
          <a:xfrm>
            <a:off x="2925720" y="1027528"/>
            <a:ext cx="2545647" cy="1866836"/>
          </a:xfrm>
        </p:spPr>
        <p:txBody>
          <a:bodyPr/>
          <a:lstStyle>
            <a:lvl1pPr>
              <a:defRPr sz="300"/>
            </a:lvl1pPr>
            <a:lvl2pPr>
              <a:defRPr sz="200"/>
            </a:lvl2pPr>
            <a:lvl3pPr>
              <a:defRPr sz="200"/>
            </a:lvl3pPr>
            <a:lvl4pPr>
              <a:defRPr sz="200"/>
            </a:lvl4pPr>
            <a:lvl5pPr>
              <a:defRPr sz="200"/>
            </a:lvl5pPr>
            <a:lvl6pPr>
              <a:defRPr sz="200"/>
            </a:lvl6pPr>
            <a:lvl7pPr>
              <a:defRPr sz="200"/>
            </a:lvl7pPr>
            <a:lvl8pPr>
              <a:defRPr sz="200"/>
            </a:lvl8pPr>
            <a:lvl9pPr>
              <a:defRPr sz="2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13"/>
          <p:cNvSpPr>
            <a:spLocks noGrp="1"/>
          </p:cNvSpPr>
          <p:nvPr>
            <p:ph type="dt" sz="half" idx="10"/>
          </p:nvPr>
        </p:nvSpPr>
        <p:spPr>
          <a:ln/>
        </p:spPr>
        <p:txBody>
          <a:bodyPr/>
          <a:lstStyle>
            <a:lvl1pPr>
              <a:defRPr/>
            </a:lvl1pPr>
          </a:lstStyle>
          <a:p>
            <a:pPr>
              <a:defRPr/>
            </a:pPr>
            <a:endParaRPr lang="pt-BR"/>
          </a:p>
        </p:txBody>
      </p:sp>
      <p:sp>
        <p:nvSpPr>
          <p:cNvPr id="8" name="Espaço Reservado para Rodapé 2"/>
          <p:cNvSpPr>
            <a:spLocks noGrp="1"/>
          </p:cNvSpPr>
          <p:nvPr>
            <p:ph type="ftr" sz="quarter" idx="11"/>
          </p:nvPr>
        </p:nvSpPr>
        <p:spPr>
          <a:ln/>
        </p:spPr>
        <p:txBody>
          <a:bodyPr/>
          <a:lstStyle>
            <a:lvl1pPr>
              <a:defRPr/>
            </a:lvl1pPr>
          </a:lstStyle>
          <a:p>
            <a:pPr>
              <a:defRPr/>
            </a:pPr>
            <a:endParaRPr lang="pt-BR"/>
          </a:p>
        </p:txBody>
      </p:sp>
      <p:sp>
        <p:nvSpPr>
          <p:cNvPr id="9" name="Espaço Reservado para Número de Slide 22"/>
          <p:cNvSpPr>
            <a:spLocks noGrp="1"/>
          </p:cNvSpPr>
          <p:nvPr>
            <p:ph type="sldNum" sz="quarter" idx="12"/>
          </p:nvPr>
        </p:nvSpPr>
        <p:spPr>
          <a:ln/>
        </p:spPr>
        <p:txBody>
          <a:bodyPr/>
          <a:lstStyle>
            <a:lvl1pPr>
              <a:defRPr/>
            </a:lvl1pPr>
          </a:lstStyle>
          <a:p>
            <a:pPr>
              <a:defRPr/>
            </a:pPr>
            <a:fld id="{4600DB8B-FB4C-4F8C-9DFD-F3F4D259CF20}" type="slidenum">
              <a:rPr lang="pt-BR" altLang="pt-BR"/>
              <a:pPr>
                <a:defRPr/>
              </a:pPr>
              <a:t>‹#›</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13"/>
          <p:cNvSpPr>
            <a:spLocks noGrp="1"/>
          </p:cNvSpPr>
          <p:nvPr>
            <p:ph type="dt" sz="half" idx="10"/>
          </p:nvPr>
        </p:nvSpPr>
        <p:spPr>
          <a:ln/>
        </p:spPr>
        <p:txBody>
          <a:bodyPr/>
          <a:lstStyle>
            <a:lvl1pPr>
              <a:defRPr/>
            </a:lvl1pPr>
          </a:lstStyle>
          <a:p>
            <a:pPr>
              <a:defRPr/>
            </a:pPr>
            <a:endParaRPr lang="pt-BR"/>
          </a:p>
        </p:txBody>
      </p:sp>
      <p:sp>
        <p:nvSpPr>
          <p:cNvPr id="4" name="Espaço Reservado para Rodapé 2"/>
          <p:cNvSpPr>
            <a:spLocks noGrp="1"/>
          </p:cNvSpPr>
          <p:nvPr>
            <p:ph type="ftr" sz="quarter" idx="11"/>
          </p:nvPr>
        </p:nvSpPr>
        <p:spPr>
          <a:ln/>
        </p:spPr>
        <p:txBody>
          <a:bodyPr/>
          <a:lstStyle>
            <a:lvl1pPr>
              <a:defRPr/>
            </a:lvl1pPr>
          </a:lstStyle>
          <a:p>
            <a:pPr>
              <a:defRPr/>
            </a:pPr>
            <a:endParaRPr lang="pt-BR"/>
          </a:p>
        </p:txBody>
      </p:sp>
      <p:sp>
        <p:nvSpPr>
          <p:cNvPr id="5" name="Espaço Reservado para Número de Slide 22"/>
          <p:cNvSpPr>
            <a:spLocks noGrp="1"/>
          </p:cNvSpPr>
          <p:nvPr>
            <p:ph type="sldNum" sz="quarter" idx="12"/>
          </p:nvPr>
        </p:nvSpPr>
        <p:spPr>
          <a:ln/>
        </p:spPr>
        <p:txBody>
          <a:bodyPr/>
          <a:lstStyle>
            <a:lvl1pPr>
              <a:defRPr/>
            </a:lvl1pPr>
          </a:lstStyle>
          <a:p>
            <a:pPr>
              <a:defRPr/>
            </a:pPr>
            <a:fld id="{4FA93B9D-AE29-4C80-9C0A-95B973647140}" type="slidenum">
              <a:rPr lang="pt-BR" altLang="pt-BR"/>
              <a:pPr>
                <a:defRPr/>
              </a:pPr>
              <a:t>‹#›</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p:cNvSpPr>
            <a:spLocks noGrp="1"/>
          </p:cNvSpPr>
          <p:nvPr>
            <p:ph type="dt" sz="half" idx="10"/>
          </p:nvPr>
        </p:nvSpPr>
        <p:spPr>
          <a:ln/>
        </p:spPr>
        <p:txBody>
          <a:bodyPr/>
          <a:lstStyle>
            <a:lvl1pPr>
              <a:defRPr/>
            </a:lvl1pPr>
          </a:lstStyle>
          <a:p>
            <a:pPr>
              <a:defRPr/>
            </a:pPr>
            <a:endParaRPr lang="pt-BR"/>
          </a:p>
        </p:txBody>
      </p:sp>
      <p:sp>
        <p:nvSpPr>
          <p:cNvPr id="3" name="Espaço Reservado para Rodapé 2"/>
          <p:cNvSpPr>
            <a:spLocks noGrp="1"/>
          </p:cNvSpPr>
          <p:nvPr>
            <p:ph type="ftr" sz="quarter" idx="11"/>
          </p:nvPr>
        </p:nvSpPr>
        <p:spPr>
          <a:ln/>
        </p:spPr>
        <p:txBody>
          <a:bodyPr/>
          <a:lstStyle>
            <a:lvl1pPr>
              <a:defRPr/>
            </a:lvl1pPr>
          </a:lstStyle>
          <a:p>
            <a:pPr>
              <a:defRPr/>
            </a:pPr>
            <a:endParaRPr lang="pt-BR"/>
          </a:p>
        </p:txBody>
      </p:sp>
      <p:sp>
        <p:nvSpPr>
          <p:cNvPr id="4" name="Espaço Reservado para Número de Slide 22"/>
          <p:cNvSpPr>
            <a:spLocks noGrp="1"/>
          </p:cNvSpPr>
          <p:nvPr>
            <p:ph type="sldNum" sz="quarter" idx="12"/>
          </p:nvPr>
        </p:nvSpPr>
        <p:spPr>
          <a:ln/>
        </p:spPr>
        <p:txBody>
          <a:bodyPr/>
          <a:lstStyle>
            <a:lvl1pPr>
              <a:defRPr/>
            </a:lvl1pPr>
          </a:lstStyle>
          <a:p>
            <a:pPr>
              <a:defRPr/>
            </a:pPr>
            <a:fld id="{119D5E5A-AF90-43CD-9508-B95EE4D1ABA1}" type="slidenum">
              <a:rPr lang="pt-BR" altLang="pt-BR"/>
              <a:pPr>
                <a:defRPr/>
              </a:pPr>
              <a:t>‹#›</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88086" y="129051"/>
            <a:ext cx="1894705" cy="548944"/>
          </a:xfrm>
        </p:spPr>
        <p:txBody>
          <a:bodyPr anchor="b"/>
          <a:lstStyle>
            <a:lvl1pPr algn="l">
              <a:defRPr sz="200" b="1"/>
            </a:lvl1pPr>
          </a:lstStyle>
          <a:p>
            <a:r>
              <a:rPr lang="pt-BR"/>
              <a:t>Clique para editar o estilo do título mestre</a:t>
            </a:r>
          </a:p>
        </p:txBody>
      </p:sp>
      <p:sp>
        <p:nvSpPr>
          <p:cNvPr id="3" name="Espaço Reservado para Conteúdo 2"/>
          <p:cNvSpPr>
            <a:spLocks noGrp="1"/>
          </p:cNvSpPr>
          <p:nvPr>
            <p:ph idx="1"/>
          </p:nvPr>
        </p:nvSpPr>
        <p:spPr>
          <a:xfrm>
            <a:off x="2251922" y="129052"/>
            <a:ext cx="3219445" cy="2765313"/>
          </a:xfrm>
        </p:spPr>
        <p:txBody>
          <a:bodyPr/>
          <a:lstStyle>
            <a:lvl1pPr>
              <a:defRPr sz="400"/>
            </a:lvl1pPr>
            <a:lvl2pPr>
              <a:defRPr sz="300"/>
            </a:lvl2pPr>
            <a:lvl3pPr>
              <a:defRPr sz="300"/>
            </a:lvl3pPr>
            <a:lvl4pPr>
              <a:defRPr sz="200"/>
            </a:lvl4pPr>
            <a:lvl5pPr>
              <a:defRPr sz="200"/>
            </a:lvl5pPr>
            <a:lvl6pPr>
              <a:defRPr sz="200"/>
            </a:lvl6pPr>
            <a:lvl7pPr>
              <a:defRPr sz="200"/>
            </a:lvl7pPr>
            <a:lvl8pPr>
              <a:defRPr sz="200"/>
            </a:lvl8pPr>
            <a:lvl9pPr>
              <a:defRPr sz="2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88086" y="677995"/>
            <a:ext cx="1894705" cy="2216370"/>
          </a:xfrm>
        </p:spPr>
        <p:txBody>
          <a:bodyPr/>
          <a:lstStyle>
            <a:lvl1pPr marL="0" indent="0">
              <a:buNone/>
              <a:defRPr sz="200"/>
            </a:lvl1pPr>
            <a:lvl2pPr marL="54408" indent="0">
              <a:buNone/>
              <a:defRPr sz="100"/>
            </a:lvl2pPr>
            <a:lvl3pPr marL="108817" indent="0">
              <a:buNone/>
              <a:defRPr sz="100"/>
            </a:lvl3pPr>
            <a:lvl4pPr marL="163226" indent="0">
              <a:buNone/>
              <a:defRPr sz="100"/>
            </a:lvl4pPr>
            <a:lvl5pPr marL="217634" indent="0">
              <a:buNone/>
              <a:defRPr sz="100"/>
            </a:lvl5pPr>
            <a:lvl6pPr marL="272043" indent="0">
              <a:buNone/>
              <a:defRPr sz="100"/>
            </a:lvl6pPr>
            <a:lvl7pPr marL="326451" indent="0">
              <a:buNone/>
              <a:defRPr sz="100"/>
            </a:lvl7pPr>
            <a:lvl8pPr marL="380860" indent="0">
              <a:buNone/>
              <a:defRPr sz="100"/>
            </a:lvl8pPr>
            <a:lvl9pPr marL="435268" indent="0">
              <a:buNone/>
              <a:defRPr sz="100"/>
            </a:lvl9pPr>
          </a:lstStyle>
          <a:p>
            <a:pPr lvl="0"/>
            <a:r>
              <a:rPr lang="pt-BR"/>
              <a:t>Clique para editar os estilos do texto mestre</a:t>
            </a:r>
          </a:p>
        </p:txBody>
      </p:sp>
      <p:sp>
        <p:nvSpPr>
          <p:cNvPr id="5" name="Espaço Reservado para Data 13"/>
          <p:cNvSpPr>
            <a:spLocks noGrp="1"/>
          </p:cNvSpPr>
          <p:nvPr>
            <p:ph type="dt" sz="half" idx="10"/>
          </p:nvPr>
        </p:nvSpPr>
        <p:spPr>
          <a:ln/>
        </p:spPr>
        <p:txBody>
          <a:bodyPr/>
          <a:lstStyle>
            <a:lvl1pPr>
              <a:defRPr/>
            </a:lvl1pPr>
          </a:lstStyle>
          <a:p>
            <a:pPr>
              <a:defRPr/>
            </a:pPr>
            <a:endParaRPr lang="pt-BR"/>
          </a:p>
        </p:txBody>
      </p:sp>
      <p:sp>
        <p:nvSpPr>
          <p:cNvPr id="6" name="Espaço Reservado para Rodapé 2"/>
          <p:cNvSpPr>
            <a:spLocks noGrp="1"/>
          </p:cNvSpPr>
          <p:nvPr>
            <p:ph type="ftr" sz="quarter" idx="11"/>
          </p:nvPr>
        </p:nvSpPr>
        <p:spPr>
          <a:ln/>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a:ln/>
        </p:spPr>
        <p:txBody>
          <a:bodyPr/>
          <a:lstStyle>
            <a:lvl1pPr>
              <a:defRPr/>
            </a:lvl1pPr>
          </a:lstStyle>
          <a:p>
            <a:pPr>
              <a:defRPr/>
            </a:pPr>
            <a:fld id="{08CF03D1-7345-4BFB-80B8-54F7C9D95431}" type="slidenum">
              <a:rPr lang="pt-BR" altLang="pt-BR"/>
              <a:pPr>
                <a:defRPr/>
              </a:pPr>
              <a:t>‹#›</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128923" y="2268039"/>
            <a:ext cx="3455613" cy="267745"/>
          </a:xfrm>
        </p:spPr>
        <p:txBody>
          <a:bodyPr anchor="b"/>
          <a:lstStyle>
            <a:lvl1pPr algn="l">
              <a:defRPr sz="200" b="1"/>
            </a:lvl1pPr>
          </a:lstStyle>
          <a:p>
            <a:r>
              <a:rPr lang="pt-BR"/>
              <a:t>Clique para editar o estilo do título mestre</a:t>
            </a:r>
          </a:p>
        </p:txBody>
      </p:sp>
      <p:sp>
        <p:nvSpPr>
          <p:cNvPr id="3" name="Espaço Reservado para Imagem 2"/>
          <p:cNvSpPr>
            <a:spLocks noGrp="1"/>
          </p:cNvSpPr>
          <p:nvPr>
            <p:ph type="pic" idx="1"/>
          </p:nvPr>
        </p:nvSpPr>
        <p:spPr>
          <a:xfrm>
            <a:off x="1128923" y="289533"/>
            <a:ext cx="3455613" cy="1943981"/>
          </a:xfrm>
        </p:spPr>
        <p:txBody>
          <a:bodyPr/>
          <a:lstStyle>
            <a:lvl1pPr marL="0" indent="0">
              <a:buNone/>
              <a:defRPr sz="400"/>
            </a:lvl1pPr>
            <a:lvl2pPr marL="54408" indent="0">
              <a:buNone/>
              <a:defRPr sz="300"/>
            </a:lvl2pPr>
            <a:lvl3pPr marL="108817" indent="0">
              <a:buNone/>
              <a:defRPr sz="300"/>
            </a:lvl3pPr>
            <a:lvl4pPr marL="163226" indent="0">
              <a:buNone/>
              <a:defRPr sz="200"/>
            </a:lvl4pPr>
            <a:lvl5pPr marL="217634" indent="0">
              <a:buNone/>
              <a:defRPr sz="200"/>
            </a:lvl5pPr>
            <a:lvl6pPr marL="272043" indent="0">
              <a:buNone/>
              <a:defRPr sz="200"/>
            </a:lvl6pPr>
            <a:lvl7pPr marL="326451" indent="0">
              <a:buNone/>
              <a:defRPr sz="200"/>
            </a:lvl7pPr>
            <a:lvl8pPr marL="380860" indent="0">
              <a:buNone/>
              <a:defRPr sz="200"/>
            </a:lvl8pPr>
            <a:lvl9pPr marL="435268" indent="0">
              <a:buNone/>
              <a:defRPr sz="200"/>
            </a:lvl9pPr>
          </a:lstStyle>
          <a:p>
            <a:pPr lvl="0"/>
            <a:endParaRPr lang="pt-BR" noProof="0"/>
          </a:p>
        </p:txBody>
      </p:sp>
      <p:sp>
        <p:nvSpPr>
          <p:cNvPr id="4" name="Espaço Reservado para Texto 3"/>
          <p:cNvSpPr>
            <a:spLocks noGrp="1"/>
          </p:cNvSpPr>
          <p:nvPr>
            <p:ph type="body" sz="half" idx="2"/>
          </p:nvPr>
        </p:nvSpPr>
        <p:spPr>
          <a:xfrm>
            <a:off x="1128923" y="2535783"/>
            <a:ext cx="3455613" cy="380248"/>
          </a:xfrm>
        </p:spPr>
        <p:txBody>
          <a:bodyPr/>
          <a:lstStyle>
            <a:lvl1pPr marL="0" indent="0">
              <a:buNone/>
              <a:defRPr sz="200"/>
            </a:lvl1pPr>
            <a:lvl2pPr marL="54408" indent="0">
              <a:buNone/>
              <a:defRPr sz="100"/>
            </a:lvl2pPr>
            <a:lvl3pPr marL="108817" indent="0">
              <a:buNone/>
              <a:defRPr sz="100"/>
            </a:lvl3pPr>
            <a:lvl4pPr marL="163226" indent="0">
              <a:buNone/>
              <a:defRPr sz="100"/>
            </a:lvl4pPr>
            <a:lvl5pPr marL="217634" indent="0">
              <a:buNone/>
              <a:defRPr sz="100"/>
            </a:lvl5pPr>
            <a:lvl6pPr marL="272043" indent="0">
              <a:buNone/>
              <a:defRPr sz="100"/>
            </a:lvl6pPr>
            <a:lvl7pPr marL="326451" indent="0">
              <a:buNone/>
              <a:defRPr sz="100"/>
            </a:lvl7pPr>
            <a:lvl8pPr marL="380860" indent="0">
              <a:buNone/>
              <a:defRPr sz="100"/>
            </a:lvl8pPr>
            <a:lvl9pPr marL="435268" indent="0">
              <a:buNone/>
              <a:defRPr sz="100"/>
            </a:lvl9pPr>
          </a:lstStyle>
          <a:p>
            <a:pPr lvl="0"/>
            <a:r>
              <a:rPr lang="pt-BR"/>
              <a:t>Clique para editar os estilos do texto mestre</a:t>
            </a:r>
          </a:p>
        </p:txBody>
      </p:sp>
      <p:sp>
        <p:nvSpPr>
          <p:cNvPr id="5" name="Espaço Reservado para Data 13"/>
          <p:cNvSpPr>
            <a:spLocks noGrp="1"/>
          </p:cNvSpPr>
          <p:nvPr>
            <p:ph type="dt" sz="half" idx="10"/>
          </p:nvPr>
        </p:nvSpPr>
        <p:spPr>
          <a:ln/>
        </p:spPr>
        <p:txBody>
          <a:bodyPr/>
          <a:lstStyle>
            <a:lvl1pPr>
              <a:defRPr/>
            </a:lvl1pPr>
          </a:lstStyle>
          <a:p>
            <a:pPr>
              <a:defRPr/>
            </a:pPr>
            <a:endParaRPr lang="pt-BR"/>
          </a:p>
        </p:txBody>
      </p:sp>
      <p:sp>
        <p:nvSpPr>
          <p:cNvPr id="6" name="Espaço Reservado para Rodapé 2"/>
          <p:cNvSpPr>
            <a:spLocks noGrp="1"/>
          </p:cNvSpPr>
          <p:nvPr>
            <p:ph type="ftr" sz="quarter" idx="11"/>
          </p:nvPr>
        </p:nvSpPr>
        <p:spPr>
          <a:ln/>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a:ln/>
        </p:spPr>
        <p:txBody>
          <a:bodyPr/>
          <a:lstStyle>
            <a:lvl1pPr>
              <a:defRPr/>
            </a:lvl1pPr>
          </a:lstStyle>
          <a:p>
            <a:pPr>
              <a:defRPr/>
            </a:pPr>
            <a:fld id="{A49B537F-32E8-4D15-86D3-679B927C2A1E}" type="slidenum">
              <a:rPr lang="pt-BR" altLang="pt-BR"/>
              <a:pPr>
                <a:defRPr/>
              </a:pPr>
              <a:t>‹#›</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8DAC2"/>
        </a:solidFill>
        <a:effectLst/>
      </p:bgPr>
    </p:bg>
    <p:spTree>
      <p:nvGrpSpPr>
        <p:cNvPr id="1" name=""/>
        <p:cNvGrpSpPr/>
        <p:nvPr/>
      </p:nvGrpSpPr>
      <p:grpSpPr>
        <a:xfrm>
          <a:off x="0" y="0"/>
          <a:ext cx="0" cy="0"/>
          <a:chOff x="0" y="0"/>
          <a:chExt cx="0" cy="0"/>
        </a:xfrm>
      </p:grpSpPr>
      <p:sp>
        <p:nvSpPr>
          <p:cNvPr id="1026" name="Espaço Reservado para Título 21"/>
          <p:cNvSpPr>
            <a:spLocks noGrp="1"/>
          </p:cNvSpPr>
          <p:nvPr>
            <p:ph type="title"/>
          </p:nvPr>
        </p:nvSpPr>
        <p:spPr bwMode="auto">
          <a:xfrm>
            <a:off x="288086" y="129661"/>
            <a:ext cx="5183279" cy="540074"/>
          </a:xfrm>
          <a:prstGeom prst="rect">
            <a:avLst/>
          </a:prstGeom>
          <a:noFill/>
          <a:ln w="9525">
            <a:noFill/>
            <a:miter lim="800000"/>
            <a:headEnd/>
            <a:tailEnd/>
          </a:ln>
        </p:spPr>
        <p:txBody>
          <a:bodyPr vert="horz" wrap="square" lIns="46449" tIns="23225" rIns="46449" bIns="23225" numCol="1" anchor="ctr" anchorCtr="0" compatLnSpc="1">
            <a:prstTxWarp prst="textNoShape">
              <a:avLst/>
            </a:prstTxWarp>
          </a:bodyPr>
          <a:lstStyle/>
          <a:p>
            <a:pPr lvl="0"/>
            <a:r>
              <a:rPr lang="pt-BR" altLang="pt-BR"/>
              <a:t>Clique para editar o estilo do título mestre</a:t>
            </a:r>
            <a:endParaRPr lang="en-US" altLang="pt-BR"/>
          </a:p>
        </p:txBody>
      </p:sp>
      <p:sp>
        <p:nvSpPr>
          <p:cNvPr id="1027" name="Espaço Reservado para Texto 12"/>
          <p:cNvSpPr>
            <a:spLocks noGrp="1"/>
          </p:cNvSpPr>
          <p:nvPr>
            <p:ph type="body" idx="1"/>
          </p:nvPr>
        </p:nvSpPr>
        <p:spPr bwMode="auto">
          <a:xfrm>
            <a:off x="288086" y="756056"/>
            <a:ext cx="5183279" cy="2225068"/>
          </a:xfrm>
          <a:prstGeom prst="rect">
            <a:avLst/>
          </a:prstGeom>
          <a:noFill/>
          <a:ln w="9525">
            <a:noFill/>
            <a:miter lim="800000"/>
            <a:headEnd/>
            <a:tailEnd/>
          </a:ln>
        </p:spPr>
        <p:txBody>
          <a:bodyPr vert="horz" wrap="square" lIns="46449" tIns="23225" rIns="46449" bIns="23225"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14" name="Espaço Reservado para Data 13"/>
          <p:cNvSpPr>
            <a:spLocks noGrp="1"/>
          </p:cNvSpPr>
          <p:nvPr>
            <p:ph type="dt" sz="half" idx="2"/>
          </p:nvPr>
        </p:nvSpPr>
        <p:spPr bwMode="auto">
          <a:xfrm>
            <a:off x="288086" y="3031370"/>
            <a:ext cx="1343646" cy="172881"/>
          </a:xfrm>
          <a:prstGeom prst="rect">
            <a:avLst/>
          </a:prstGeom>
          <a:noFill/>
          <a:ln w="9525">
            <a:noFill/>
            <a:miter lim="800000"/>
            <a:headEnd/>
            <a:tailEnd/>
          </a:ln>
        </p:spPr>
        <p:txBody>
          <a:bodyPr vert="horz" wrap="square" lIns="46449" tIns="23225" rIns="46449" bIns="23225" numCol="1" anchor="b" anchorCtr="0" compatLnSpc="1">
            <a:prstTxWarp prst="textNoShape">
              <a:avLst/>
            </a:prstTxWarp>
          </a:bodyPr>
          <a:lstStyle>
            <a:lvl1pPr eaLnBrk="1" hangingPunct="1">
              <a:defRPr sz="600">
                <a:solidFill>
                  <a:srgbClr val="000000"/>
                </a:solidFill>
                <a:latin typeface="Arial" charset="0"/>
              </a:defRPr>
            </a:lvl1pPr>
          </a:lstStyle>
          <a:p>
            <a:pPr>
              <a:defRPr/>
            </a:pPr>
            <a:endParaRPr lang="pt-BR"/>
          </a:p>
        </p:txBody>
      </p:sp>
      <p:sp>
        <p:nvSpPr>
          <p:cNvPr id="3" name="Espaço Reservado para Rodapé 2"/>
          <p:cNvSpPr>
            <a:spLocks noGrp="1"/>
          </p:cNvSpPr>
          <p:nvPr>
            <p:ph type="ftr" sz="quarter" idx="3"/>
          </p:nvPr>
        </p:nvSpPr>
        <p:spPr bwMode="auto">
          <a:xfrm>
            <a:off x="1967785" y="3031370"/>
            <a:ext cx="1823882" cy="172881"/>
          </a:xfrm>
          <a:prstGeom prst="rect">
            <a:avLst/>
          </a:prstGeom>
          <a:noFill/>
          <a:ln w="9525">
            <a:noFill/>
            <a:miter lim="800000"/>
            <a:headEnd/>
            <a:tailEnd/>
          </a:ln>
        </p:spPr>
        <p:txBody>
          <a:bodyPr vert="horz" wrap="square" lIns="46449" tIns="23225" rIns="46449" bIns="23225" numCol="1" anchor="b" anchorCtr="0" compatLnSpc="1">
            <a:prstTxWarp prst="textNoShape">
              <a:avLst/>
            </a:prstTxWarp>
          </a:bodyPr>
          <a:lstStyle>
            <a:lvl1pPr algn="ctr" eaLnBrk="1" hangingPunct="1">
              <a:defRPr sz="600">
                <a:solidFill>
                  <a:srgbClr val="000000"/>
                </a:solidFill>
                <a:latin typeface="Arial" charset="0"/>
              </a:defRPr>
            </a:lvl1pPr>
          </a:lstStyle>
          <a:p>
            <a:pPr>
              <a:defRPr/>
            </a:pPr>
            <a:endParaRPr lang="pt-BR"/>
          </a:p>
        </p:txBody>
      </p:sp>
      <p:sp>
        <p:nvSpPr>
          <p:cNvPr id="23" name="Espaço Reservado para Número de Slide 22"/>
          <p:cNvSpPr>
            <a:spLocks noGrp="1"/>
          </p:cNvSpPr>
          <p:nvPr>
            <p:ph type="sldNum" sz="quarter" idx="4"/>
          </p:nvPr>
        </p:nvSpPr>
        <p:spPr bwMode="auto">
          <a:xfrm>
            <a:off x="4991410" y="3031370"/>
            <a:ext cx="479955" cy="172881"/>
          </a:xfrm>
          <a:prstGeom prst="rect">
            <a:avLst/>
          </a:prstGeom>
          <a:noFill/>
          <a:ln w="9525">
            <a:noFill/>
            <a:miter lim="800000"/>
            <a:headEnd/>
            <a:tailEnd/>
          </a:ln>
        </p:spPr>
        <p:txBody>
          <a:bodyPr vert="horz" wrap="square" lIns="0" tIns="23225" rIns="0" bIns="23225" numCol="1" anchor="b" anchorCtr="0" compatLnSpc="1">
            <a:prstTxWarp prst="textNoShape">
              <a:avLst/>
            </a:prstTxWarp>
          </a:bodyPr>
          <a:lstStyle>
            <a:lvl1pPr algn="r" eaLnBrk="1" hangingPunct="1">
              <a:defRPr sz="600" smtClean="0">
                <a:solidFill>
                  <a:srgbClr val="000000"/>
                </a:solidFill>
              </a:defRPr>
            </a:lvl1pPr>
          </a:lstStyle>
          <a:p>
            <a:pPr>
              <a:defRPr/>
            </a:pPr>
            <a:fld id="{E74B1665-C730-4787-BAEE-A8862319D035}" type="slidenum">
              <a:rPr lang="pt-BR" altLang="pt-BR"/>
              <a:pPr>
                <a:defRPr/>
              </a:pPr>
              <a:t>‹#›</a:t>
            </a:fld>
            <a:endParaRPr lang="pt-BR" altLang="pt-B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121849" rtl="0" eaLnBrk="0" fontAlgn="base" hangingPunct="0">
        <a:spcBef>
          <a:spcPct val="0"/>
        </a:spcBef>
        <a:spcAft>
          <a:spcPct val="0"/>
        </a:spcAft>
        <a:defRPr sz="2100" b="1">
          <a:solidFill>
            <a:schemeClr val="tx1"/>
          </a:solidFill>
          <a:latin typeface="+mj-lt"/>
          <a:ea typeface="+mj-ea"/>
          <a:cs typeface="+mj-cs"/>
        </a:defRPr>
      </a:lvl1pPr>
      <a:lvl2pPr algn="ctr" defTabSz="121849" rtl="0" eaLnBrk="0" fontAlgn="base" hangingPunct="0">
        <a:spcBef>
          <a:spcPct val="0"/>
        </a:spcBef>
        <a:spcAft>
          <a:spcPct val="0"/>
        </a:spcAft>
        <a:defRPr sz="2100" b="1">
          <a:solidFill>
            <a:schemeClr val="tx1"/>
          </a:solidFill>
          <a:latin typeface="Lucida Sans" pitchFamily="34" charset="0"/>
        </a:defRPr>
      </a:lvl2pPr>
      <a:lvl3pPr algn="ctr" defTabSz="121849" rtl="0" eaLnBrk="0" fontAlgn="base" hangingPunct="0">
        <a:spcBef>
          <a:spcPct val="0"/>
        </a:spcBef>
        <a:spcAft>
          <a:spcPct val="0"/>
        </a:spcAft>
        <a:defRPr sz="2100" b="1">
          <a:solidFill>
            <a:schemeClr val="tx1"/>
          </a:solidFill>
          <a:latin typeface="Lucida Sans" pitchFamily="34" charset="0"/>
        </a:defRPr>
      </a:lvl3pPr>
      <a:lvl4pPr algn="ctr" defTabSz="121849" rtl="0" eaLnBrk="0" fontAlgn="base" hangingPunct="0">
        <a:spcBef>
          <a:spcPct val="0"/>
        </a:spcBef>
        <a:spcAft>
          <a:spcPct val="0"/>
        </a:spcAft>
        <a:defRPr sz="2100" b="1">
          <a:solidFill>
            <a:schemeClr val="tx1"/>
          </a:solidFill>
          <a:latin typeface="Lucida Sans" pitchFamily="34" charset="0"/>
        </a:defRPr>
      </a:lvl4pPr>
      <a:lvl5pPr algn="ctr" defTabSz="121849" rtl="0" eaLnBrk="0" fontAlgn="base" hangingPunct="0">
        <a:spcBef>
          <a:spcPct val="0"/>
        </a:spcBef>
        <a:spcAft>
          <a:spcPct val="0"/>
        </a:spcAft>
        <a:defRPr sz="2100" b="1">
          <a:solidFill>
            <a:schemeClr val="tx1"/>
          </a:solidFill>
          <a:latin typeface="Lucida Sans" pitchFamily="34" charset="0"/>
        </a:defRPr>
      </a:lvl5pPr>
      <a:lvl6pPr marL="54408" algn="ctr" defTabSz="121852" rtl="0" eaLnBrk="0" fontAlgn="base" hangingPunct="0">
        <a:spcBef>
          <a:spcPct val="0"/>
        </a:spcBef>
        <a:spcAft>
          <a:spcPct val="0"/>
        </a:spcAft>
        <a:defRPr sz="2100" b="1">
          <a:solidFill>
            <a:schemeClr val="tx1"/>
          </a:solidFill>
          <a:latin typeface="Lucida Sans" pitchFamily="34" charset="0"/>
        </a:defRPr>
      </a:lvl6pPr>
      <a:lvl7pPr marL="108817" algn="ctr" defTabSz="121852" rtl="0" eaLnBrk="0" fontAlgn="base" hangingPunct="0">
        <a:spcBef>
          <a:spcPct val="0"/>
        </a:spcBef>
        <a:spcAft>
          <a:spcPct val="0"/>
        </a:spcAft>
        <a:defRPr sz="2100" b="1">
          <a:solidFill>
            <a:schemeClr val="tx1"/>
          </a:solidFill>
          <a:latin typeface="Lucida Sans" pitchFamily="34" charset="0"/>
        </a:defRPr>
      </a:lvl7pPr>
      <a:lvl8pPr marL="163226" algn="ctr" defTabSz="121852" rtl="0" eaLnBrk="0" fontAlgn="base" hangingPunct="0">
        <a:spcBef>
          <a:spcPct val="0"/>
        </a:spcBef>
        <a:spcAft>
          <a:spcPct val="0"/>
        </a:spcAft>
        <a:defRPr sz="2100" b="1">
          <a:solidFill>
            <a:schemeClr val="tx1"/>
          </a:solidFill>
          <a:latin typeface="Lucida Sans" pitchFamily="34" charset="0"/>
        </a:defRPr>
      </a:lvl8pPr>
      <a:lvl9pPr marL="217634" algn="ctr" defTabSz="121852" rtl="0" eaLnBrk="0" fontAlgn="base" hangingPunct="0">
        <a:spcBef>
          <a:spcPct val="0"/>
        </a:spcBef>
        <a:spcAft>
          <a:spcPct val="0"/>
        </a:spcAft>
        <a:defRPr sz="2100" b="1">
          <a:solidFill>
            <a:schemeClr val="tx1"/>
          </a:solidFill>
          <a:latin typeface="Lucida Sans" pitchFamily="34" charset="0"/>
        </a:defRPr>
      </a:lvl9pPr>
    </p:titleStyle>
    <p:bodyStyle>
      <a:lvl1pPr marL="278646" indent="-209693" algn="l" defTabSz="121849" rtl="0" eaLnBrk="0" fontAlgn="base" hangingPunct="0">
        <a:spcBef>
          <a:spcPct val="20000"/>
        </a:spcBef>
        <a:spcAft>
          <a:spcPct val="0"/>
        </a:spcAft>
        <a:buClr>
          <a:srgbClr val="000000"/>
        </a:buClr>
        <a:buSzPct val="65000"/>
        <a:buFont typeface="Wingdings 2" pitchFamily="18" charset="2"/>
        <a:buChar char=""/>
        <a:defRPr sz="1400">
          <a:solidFill>
            <a:schemeClr val="tx1"/>
          </a:solidFill>
          <a:latin typeface="+mn-lt"/>
          <a:ea typeface="+mn-ea"/>
          <a:cs typeface="+mn-cs"/>
        </a:defRPr>
      </a:lvl1pPr>
      <a:lvl2pPr marL="441300" indent="-143951" algn="l" defTabSz="121849" rtl="0" eaLnBrk="0" fontAlgn="base" hangingPunct="0">
        <a:spcBef>
          <a:spcPct val="20000"/>
        </a:spcBef>
        <a:spcAft>
          <a:spcPct val="0"/>
        </a:spcAft>
        <a:buClr>
          <a:schemeClr val="tx1"/>
        </a:buClr>
        <a:buSzPct val="80000"/>
        <a:buFont typeface="Wingdings 2" pitchFamily="18" charset="2"/>
        <a:buChar char=""/>
        <a:defRPr sz="1200">
          <a:solidFill>
            <a:schemeClr val="tx1"/>
          </a:solidFill>
          <a:latin typeface="+mn-lt"/>
        </a:defRPr>
      </a:lvl2pPr>
      <a:lvl3pPr marL="576750" indent="-116559" algn="l" defTabSz="121849" rtl="0" eaLnBrk="0" fontAlgn="base" hangingPunct="0">
        <a:spcBef>
          <a:spcPct val="20000"/>
        </a:spcBef>
        <a:spcAft>
          <a:spcPct val="0"/>
        </a:spcAft>
        <a:buClr>
          <a:schemeClr val="tx1"/>
        </a:buClr>
        <a:buSzPct val="95000"/>
        <a:buFont typeface="Wingdings" pitchFamily="2" charset="2"/>
        <a:buChar char=""/>
        <a:defRPr sz="1100">
          <a:solidFill>
            <a:schemeClr val="tx1"/>
          </a:solidFill>
          <a:latin typeface="+mn-lt"/>
        </a:defRPr>
      </a:lvl3pPr>
      <a:lvl4pPr marL="688397" indent="-93701" algn="l" defTabSz="121849" rtl="0" eaLnBrk="0" fontAlgn="base" hangingPunct="0">
        <a:spcBef>
          <a:spcPct val="20000"/>
        </a:spcBef>
        <a:spcAft>
          <a:spcPct val="0"/>
        </a:spcAft>
        <a:buClr>
          <a:schemeClr val="tx1"/>
        </a:buClr>
        <a:buSzPct val="100000"/>
        <a:buFont typeface="Wingdings 3" pitchFamily="18" charset="2"/>
        <a:buChar char=""/>
        <a:defRPr sz="1000">
          <a:solidFill>
            <a:schemeClr val="tx1"/>
          </a:solidFill>
          <a:latin typeface="+mn-lt"/>
        </a:defRPr>
      </a:lvl4pPr>
      <a:lvl5pPr marL="785498" indent="-92756" algn="l" defTabSz="121849" rtl="0" eaLnBrk="0" fontAlgn="base" hangingPunct="0">
        <a:spcBef>
          <a:spcPct val="20000"/>
        </a:spcBef>
        <a:spcAft>
          <a:spcPct val="0"/>
        </a:spcAft>
        <a:buClr>
          <a:schemeClr val="tx1"/>
        </a:buClr>
        <a:buFont typeface="Wingdings 2" pitchFamily="18" charset="2"/>
        <a:buChar char=""/>
        <a:defRPr sz="1000">
          <a:solidFill>
            <a:schemeClr val="tx1"/>
          </a:solidFill>
          <a:latin typeface="+mn-lt"/>
        </a:defRPr>
      </a:lvl5pPr>
      <a:lvl6pPr marL="839932" indent="-92759" algn="l" defTabSz="121852" rtl="0" eaLnBrk="0" fontAlgn="base" hangingPunct="0">
        <a:spcBef>
          <a:spcPct val="20000"/>
        </a:spcBef>
        <a:spcAft>
          <a:spcPct val="0"/>
        </a:spcAft>
        <a:buClr>
          <a:schemeClr val="tx1"/>
        </a:buClr>
        <a:buFont typeface="Wingdings 2" pitchFamily="18" charset="2"/>
        <a:buChar char=""/>
        <a:defRPr sz="1000">
          <a:solidFill>
            <a:schemeClr val="tx1"/>
          </a:solidFill>
          <a:latin typeface="+mn-lt"/>
        </a:defRPr>
      </a:lvl6pPr>
      <a:lvl7pPr marL="894340" indent="-92759" algn="l" defTabSz="121852" rtl="0" eaLnBrk="0" fontAlgn="base" hangingPunct="0">
        <a:spcBef>
          <a:spcPct val="20000"/>
        </a:spcBef>
        <a:spcAft>
          <a:spcPct val="0"/>
        </a:spcAft>
        <a:buClr>
          <a:schemeClr val="tx1"/>
        </a:buClr>
        <a:buFont typeface="Wingdings 2" pitchFamily="18" charset="2"/>
        <a:buChar char=""/>
        <a:defRPr sz="1000">
          <a:solidFill>
            <a:schemeClr val="tx1"/>
          </a:solidFill>
          <a:latin typeface="+mn-lt"/>
        </a:defRPr>
      </a:lvl7pPr>
      <a:lvl8pPr marL="948749" indent="-92759" algn="l" defTabSz="121852" rtl="0" eaLnBrk="0" fontAlgn="base" hangingPunct="0">
        <a:spcBef>
          <a:spcPct val="20000"/>
        </a:spcBef>
        <a:spcAft>
          <a:spcPct val="0"/>
        </a:spcAft>
        <a:buClr>
          <a:schemeClr val="tx1"/>
        </a:buClr>
        <a:buFont typeface="Wingdings 2" pitchFamily="18" charset="2"/>
        <a:buChar char=""/>
        <a:defRPr sz="1000">
          <a:solidFill>
            <a:schemeClr val="tx1"/>
          </a:solidFill>
          <a:latin typeface="+mn-lt"/>
        </a:defRPr>
      </a:lvl8pPr>
      <a:lvl9pPr marL="1003157" indent="-92759" algn="l" defTabSz="121852" rtl="0" eaLnBrk="0" fontAlgn="base" hangingPunct="0">
        <a:spcBef>
          <a:spcPct val="20000"/>
        </a:spcBef>
        <a:spcAft>
          <a:spcPct val="0"/>
        </a:spcAft>
        <a:buClr>
          <a:schemeClr val="tx1"/>
        </a:buClr>
        <a:buFont typeface="Wingdings 2" pitchFamily="18" charset="2"/>
        <a:buChar char=""/>
        <a:defRPr sz="1000">
          <a:solidFill>
            <a:schemeClr val="tx1"/>
          </a:solidFill>
          <a:latin typeface="+mn-lt"/>
        </a:defRPr>
      </a:lvl9pPr>
    </p:bodyStyle>
    <p:otherStyle>
      <a:defPPr>
        <a:defRPr lang="pt-BR"/>
      </a:defPPr>
      <a:lvl1pPr marL="0" algn="l" defTabSz="108817" rtl="0" eaLnBrk="1" latinLnBrk="0" hangingPunct="1">
        <a:defRPr sz="200" kern="1200">
          <a:solidFill>
            <a:schemeClr val="tx1"/>
          </a:solidFill>
          <a:latin typeface="+mn-lt"/>
          <a:ea typeface="+mn-ea"/>
          <a:cs typeface="+mn-cs"/>
        </a:defRPr>
      </a:lvl1pPr>
      <a:lvl2pPr marL="54408" algn="l" defTabSz="108817" rtl="0" eaLnBrk="1" latinLnBrk="0" hangingPunct="1">
        <a:defRPr sz="200" kern="1200">
          <a:solidFill>
            <a:schemeClr val="tx1"/>
          </a:solidFill>
          <a:latin typeface="+mn-lt"/>
          <a:ea typeface="+mn-ea"/>
          <a:cs typeface="+mn-cs"/>
        </a:defRPr>
      </a:lvl2pPr>
      <a:lvl3pPr marL="108817" algn="l" defTabSz="108817" rtl="0" eaLnBrk="1" latinLnBrk="0" hangingPunct="1">
        <a:defRPr sz="200" kern="1200">
          <a:solidFill>
            <a:schemeClr val="tx1"/>
          </a:solidFill>
          <a:latin typeface="+mn-lt"/>
          <a:ea typeface="+mn-ea"/>
          <a:cs typeface="+mn-cs"/>
        </a:defRPr>
      </a:lvl3pPr>
      <a:lvl4pPr marL="163226" algn="l" defTabSz="108817" rtl="0" eaLnBrk="1" latinLnBrk="0" hangingPunct="1">
        <a:defRPr sz="200" kern="1200">
          <a:solidFill>
            <a:schemeClr val="tx1"/>
          </a:solidFill>
          <a:latin typeface="+mn-lt"/>
          <a:ea typeface="+mn-ea"/>
          <a:cs typeface="+mn-cs"/>
        </a:defRPr>
      </a:lvl4pPr>
      <a:lvl5pPr marL="217634" algn="l" defTabSz="108817" rtl="0" eaLnBrk="1" latinLnBrk="0" hangingPunct="1">
        <a:defRPr sz="200" kern="1200">
          <a:solidFill>
            <a:schemeClr val="tx1"/>
          </a:solidFill>
          <a:latin typeface="+mn-lt"/>
          <a:ea typeface="+mn-ea"/>
          <a:cs typeface="+mn-cs"/>
        </a:defRPr>
      </a:lvl5pPr>
      <a:lvl6pPr marL="272043" algn="l" defTabSz="108817" rtl="0" eaLnBrk="1" latinLnBrk="0" hangingPunct="1">
        <a:defRPr sz="200" kern="1200">
          <a:solidFill>
            <a:schemeClr val="tx1"/>
          </a:solidFill>
          <a:latin typeface="+mn-lt"/>
          <a:ea typeface="+mn-ea"/>
          <a:cs typeface="+mn-cs"/>
        </a:defRPr>
      </a:lvl6pPr>
      <a:lvl7pPr marL="326451" algn="l" defTabSz="108817" rtl="0" eaLnBrk="1" latinLnBrk="0" hangingPunct="1">
        <a:defRPr sz="200" kern="1200">
          <a:solidFill>
            <a:schemeClr val="tx1"/>
          </a:solidFill>
          <a:latin typeface="+mn-lt"/>
          <a:ea typeface="+mn-ea"/>
          <a:cs typeface="+mn-cs"/>
        </a:defRPr>
      </a:lvl7pPr>
      <a:lvl8pPr marL="380860" algn="l" defTabSz="108817" rtl="0" eaLnBrk="1" latinLnBrk="0" hangingPunct="1">
        <a:defRPr sz="200" kern="1200">
          <a:solidFill>
            <a:schemeClr val="tx1"/>
          </a:solidFill>
          <a:latin typeface="+mn-lt"/>
          <a:ea typeface="+mn-ea"/>
          <a:cs typeface="+mn-cs"/>
        </a:defRPr>
      </a:lvl8pPr>
      <a:lvl9pPr marL="435268" algn="l" defTabSz="108817" rtl="0" eaLnBrk="1" latinLnBrk="0" hangingPunct="1">
        <a:defRPr sz="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366376" y="355733"/>
            <a:ext cx="5077906" cy="183602"/>
          </a:xfrm>
          <a:prstGeom prst="rect">
            <a:avLst/>
          </a:prstGeom>
          <a:noFill/>
          <a:ln>
            <a:noFill/>
          </a:ln>
        </p:spPr>
        <p:txBody>
          <a:bodyPr lIns="46449" tIns="23225" rIns="46449" bIns="23225"/>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pt-BR" sz="400" dirty="0">
                <a:latin typeface="Arial" panose="020B0604020202020204" pitchFamily="34" charset="0"/>
                <a:cs typeface="Arial" panose="020B0604020202020204" pitchFamily="34" charset="0"/>
              </a:rPr>
              <a:t>Brandão AAGS </a:t>
            </a:r>
            <a:r>
              <a:rPr lang="pt-BR" sz="400" baseline="30000" dirty="0">
                <a:latin typeface="Arial" panose="020B0604020202020204" pitchFamily="34" charset="0"/>
                <a:cs typeface="Arial" panose="020B0604020202020204" pitchFamily="34" charset="0"/>
              </a:rPr>
              <a:t>1,2,3</a:t>
            </a:r>
            <a:r>
              <a:rPr lang="pt-BR" sz="400" dirty="0">
                <a:latin typeface="Arial" panose="020B0604020202020204" pitchFamily="34" charset="0"/>
                <a:cs typeface="Arial" panose="020B0604020202020204" pitchFamily="34" charset="0"/>
              </a:rPr>
              <a:t>, Melo RCB </a:t>
            </a:r>
            <a:r>
              <a:rPr lang="pt-BR" sz="400" baseline="30000" dirty="0">
                <a:latin typeface="Arial" panose="020B0604020202020204" pitchFamily="34" charset="0"/>
                <a:cs typeface="Arial" panose="020B0604020202020204" pitchFamily="34" charset="0"/>
              </a:rPr>
              <a:t>1,2</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Bellesso</a:t>
            </a:r>
            <a:r>
              <a:rPr lang="pt-BR" sz="400" dirty="0">
                <a:latin typeface="Arial" panose="020B0604020202020204" pitchFamily="34" charset="0"/>
                <a:cs typeface="Arial" panose="020B0604020202020204" pitchFamily="34" charset="0"/>
              </a:rPr>
              <a:t> M </a:t>
            </a:r>
            <a:r>
              <a:rPr lang="pt-BR" sz="400" baseline="30000" dirty="0">
                <a:latin typeface="Arial" panose="020B0604020202020204" pitchFamily="34" charset="0"/>
                <a:cs typeface="Arial" panose="020B0604020202020204" pitchFamily="34" charset="0"/>
              </a:rPr>
              <a:t>1,2,4</a:t>
            </a:r>
            <a:r>
              <a:rPr lang="pt-BR" sz="400" dirty="0">
                <a:latin typeface="Arial" panose="020B0604020202020204" pitchFamily="34" charset="0"/>
                <a:cs typeface="Arial" panose="020B0604020202020204" pitchFamily="34" charset="0"/>
              </a:rPr>
              <a:t>, Aranha MAF </a:t>
            </a:r>
            <a:r>
              <a:rPr lang="pt-BR" sz="400" baseline="30000" dirty="0">
                <a:latin typeface="Arial" panose="020B0604020202020204" pitchFamily="34" charset="0"/>
                <a:cs typeface="Arial" panose="020B0604020202020204" pitchFamily="34" charset="0"/>
              </a:rPr>
              <a:t>4</a:t>
            </a:r>
            <a:r>
              <a:rPr lang="pt-BR" sz="400" dirty="0">
                <a:latin typeface="Arial" panose="020B0604020202020204" pitchFamily="34" charset="0"/>
                <a:cs typeface="Arial" panose="020B0604020202020204" pitchFamily="34" charset="0"/>
              </a:rPr>
              <a:t> , Fernandes HS </a:t>
            </a:r>
            <a:r>
              <a:rPr lang="pt-BR" sz="400" baseline="30000" dirty="0">
                <a:latin typeface="Arial" panose="020B0604020202020204" pitchFamily="34" charset="0"/>
                <a:cs typeface="Arial" panose="020B0604020202020204" pitchFamily="34" charset="0"/>
              </a:rPr>
              <a:t>3</a:t>
            </a:r>
            <a:r>
              <a:rPr lang="pt-BR" sz="400" dirty="0">
                <a:latin typeface="Arial" panose="020B0604020202020204" pitchFamily="34" charset="0"/>
                <a:cs typeface="Arial" panose="020B0604020202020204" pitchFamily="34" charset="0"/>
              </a:rPr>
              <a:t> , Farias DLC </a:t>
            </a:r>
            <a:r>
              <a:rPr lang="pt-BR" sz="400" baseline="30000" dirty="0">
                <a:latin typeface="Arial" panose="020B0604020202020204" pitchFamily="34" charset="0"/>
                <a:cs typeface="Arial" panose="020B0604020202020204" pitchFamily="34" charset="0"/>
              </a:rPr>
              <a:t>3</a:t>
            </a:r>
            <a:r>
              <a:rPr lang="pt-BR" sz="400" dirty="0">
                <a:latin typeface="Arial" panose="020B0604020202020204" pitchFamily="34" charset="0"/>
                <a:cs typeface="Arial" panose="020B0604020202020204" pitchFamily="34" charset="0"/>
              </a:rPr>
              <a:t> , </a:t>
            </a:r>
            <a:r>
              <a:rPr lang="pt-BR" sz="400" dirty="0" err="1">
                <a:latin typeface="Arial" panose="020B0604020202020204" pitchFamily="34" charset="0"/>
                <a:cs typeface="Arial" panose="020B0604020202020204" pitchFamily="34" charset="0"/>
              </a:rPr>
              <a:t>Scheinberg</a:t>
            </a:r>
            <a:r>
              <a:rPr lang="pt-BR" sz="400" dirty="0">
                <a:latin typeface="Arial" panose="020B0604020202020204" pitchFamily="34" charset="0"/>
                <a:cs typeface="Arial" panose="020B0604020202020204" pitchFamily="34" charset="0"/>
              </a:rPr>
              <a:t> P </a:t>
            </a:r>
            <a:r>
              <a:rPr lang="pt-BR" sz="400" baseline="30000" dirty="0">
                <a:latin typeface="Arial" panose="020B0604020202020204" pitchFamily="34" charset="0"/>
                <a:cs typeface="Arial" panose="020B0604020202020204" pitchFamily="34" charset="0"/>
              </a:rPr>
              <a:t>3</a:t>
            </a:r>
            <a:r>
              <a:rPr lang="pt-BR" sz="400" dirty="0">
                <a:latin typeface="Arial" panose="020B0604020202020204" pitchFamily="34" charset="0"/>
                <a:cs typeface="Arial" panose="020B0604020202020204" pitchFamily="34" charset="0"/>
              </a:rPr>
              <a:t> , Pereira J </a:t>
            </a:r>
            <a:r>
              <a:rPr lang="pt-BR" sz="400" baseline="30000" dirty="0">
                <a:latin typeface="Arial" panose="020B0604020202020204" pitchFamily="34" charset="0"/>
                <a:cs typeface="Arial" panose="020B0604020202020204" pitchFamily="34" charset="0"/>
              </a:rPr>
              <a:t>1,2</a:t>
            </a:r>
            <a:r>
              <a:rPr lang="pt-BR" sz="400" dirty="0">
                <a:latin typeface="Arial" panose="020B0604020202020204" pitchFamily="34" charset="0"/>
                <a:cs typeface="Arial" panose="020B0604020202020204" pitchFamily="34" charset="0"/>
              </a:rPr>
              <a:t>, Rego EM </a:t>
            </a:r>
            <a:r>
              <a:rPr lang="pt-BR" sz="400" baseline="30000" dirty="0">
                <a:latin typeface="Arial" panose="020B0604020202020204" pitchFamily="34" charset="0"/>
                <a:cs typeface="Arial" panose="020B0604020202020204" pitchFamily="34" charset="0"/>
              </a:rPr>
              <a:t>1,2</a:t>
            </a:r>
            <a:r>
              <a:rPr lang="pt-BR" sz="400" dirty="0">
                <a:latin typeface="Arial" panose="020B0604020202020204" pitchFamily="34" charset="0"/>
                <a:cs typeface="Arial" panose="020B0604020202020204" pitchFamily="34" charset="0"/>
              </a:rPr>
              <a:t>, Rocha V </a:t>
            </a:r>
            <a:r>
              <a:rPr lang="pt-BR" sz="400" baseline="30000" dirty="0">
                <a:latin typeface="Arial" panose="020B0604020202020204" pitchFamily="34" charset="0"/>
                <a:cs typeface="Arial" panose="020B0604020202020204" pitchFamily="34" charset="0"/>
              </a:rPr>
              <a:t>1,2</a:t>
            </a:r>
          </a:p>
          <a:p>
            <a:r>
              <a:rPr lang="pt-BR" sz="400" baseline="30000" dirty="0">
                <a:latin typeface="Arial" panose="020B0604020202020204" pitchFamily="34" charset="0"/>
                <a:cs typeface="Arial" panose="020B0604020202020204" pitchFamily="34" charset="0"/>
              </a:rPr>
              <a:t>1</a:t>
            </a:r>
            <a:r>
              <a:rPr lang="pt-BR" sz="400" dirty="0">
                <a:latin typeface="Arial" panose="020B0604020202020204" pitchFamily="34" charset="0"/>
                <a:cs typeface="Arial" panose="020B0604020202020204" pitchFamily="34" charset="0"/>
              </a:rPr>
              <a:t>Division </a:t>
            </a:r>
            <a:r>
              <a:rPr lang="pt-BR" sz="400" dirty="0" err="1">
                <a:latin typeface="Arial" panose="020B0604020202020204" pitchFamily="34" charset="0"/>
                <a:cs typeface="Arial" panose="020B0604020202020204" pitchFamily="34" charset="0"/>
              </a:rPr>
              <a:t>of</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Hematology</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Transfusion</a:t>
            </a:r>
            <a:r>
              <a:rPr lang="pt-BR" sz="400" dirty="0">
                <a:latin typeface="Arial" panose="020B0604020202020204" pitchFamily="34" charset="0"/>
                <a:cs typeface="Arial" panose="020B0604020202020204" pitchFamily="34" charset="0"/>
              </a:rPr>
              <a:t> Medicine </a:t>
            </a:r>
            <a:r>
              <a:rPr lang="pt-BR" sz="400" dirty="0" err="1">
                <a:latin typeface="Arial" panose="020B0604020202020204" pitchFamily="34" charset="0"/>
                <a:cs typeface="Arial" panose="020B0604020202020204" pitchFamily="34" charset="0"/>
              </a:rPr>
              <a:t>and</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Cell</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Therapy</a:t>
            </a:r>
            <a:r>
              <a:rPr lang="pt-BR" sz="400" dirty="0">
                <a:latin typeface="Arial" panose="020B0604020202020204" pitchFamily="34" charset="0"/>
                <a:cs typeface="Arial" panose="020B0604020202020204" pitchFamily="34" charset="0"/>
              </a:rPr>
              <a:t>, Hospital das Clínicas da Faculdade de Medicina da Universidade de São Paulo, São Paulo, SP, </a:t>
            </a:r>
            <a:r>
              <a:rPr lang="pt-BR" sz="400" dirty="0" err="1">
                <a:latin typeface="Arial" panose="020B0604020202020204" pitchFamily="34" charset="0"/>
                <a:cs typeface="Arial" panose="020B0604020202020204" pitchFamily="34" charset="0"/>
              </a:rPr>
              <a:t>Brazil</a:t>
            </a:r>
            <a:r>
              <a:rPr lang="pt-BR" sz="400" dirty="0">
                <a:latin typeface="Arial" panose="020B0604020202020204" pitchFamily="34" charset="0"/>
                <a:cs typeface="Arial" panose="020B0604020202020204" pitchFamily="34" charset="0"/>
              </a:rPr>
              <a:t> </a:t>
            </a:r>
            <a:r>
              <a:rPr lang="pt-BR" sz="400" baseline="30000" dirty="0">
                <a:latin typeface="Arial" panose="020B0604020202020204" pitchFamily="34" charset="0"/>
                <a:cs typeface="Arial" panose="020B0604020202020204" pitchFamily="34" charset="0"/>
              </a:rPr>
              <a:t>2</a:t>
            </a:r>
            <a:r>
              <a:rPr lang="pt-BR" sz="400" dirty="0">
                <a:latin typeface="Arial" panose="020B0604020202020204" pitchFamily="34" charset="0"/>
                <a:cs typeface="Arial" panose="020B0604020202020204" pitchFamily="34" charset="0"/>
              </a:rPr>
              <a:t> Instituto do Câncer do Estado de São Paulo, Hospital das Clínicas da Faculdade de Medicina da Universidade de São Paulo, São Paulo, SP, </a:t>
            </a:r>
            <a:r>
              <a:rPr lang="pt-BR" sz="400" dirty="0" err="1">
                <a:latin typeface="Arial" panose="020B0604020202020204" pitchFamily="34" charset="0"/>
                <a:cs typeface="Arial" panose="020B0604020202020204" pitchFamily="34" charset="0"/>
              </a:rPr>
              <a:t>Brazil</a:t>
            </a:r>
            <a:r>
              <a:rPr lang="pt-BR" sz="400" dirty="0">
                <a:latin typeface="Arial" panose="020B0604020202020204" pitchFamily="34" charset="0"/>
                <a:cs typeface="Arial" panose="020B0604020202020204" pitchFamily="34" charset="0"/>
              </a:rPr>
              <a:t>  </a:t>
            </a:r>
            <a:r>
              <a:rPr lang="pt-BR" sz="400" baseline="30000" dirty="0">
                <a:latin typeface="Arial" panose="020B0604020202020204" pitchFamily="34" charset="0"/>
                <a:cs typeface="Arial" panose="020B0604020202020204" pitchFamily="34" charset="0"/>
              </a:rPr>
              <a:t>3</a:t>
            </a:r>
            <a:r>
              <a:rPr lang="pt-BR" sz="400" dirty="0">
                <a:latin typeface="Arial" panose="020B0604020202020204" pitchFamily="34" charset="0"/>
                <a:cs typeface="Arial" panose="020B0604020202020204" pitchFamily="34" charset="0"/>
              </a:rPr>
              <a:t>Hospital A Beneficência Portuguesa de São Paulo, São Paulo, SP, </a:t>
            </a:r>
            <a:r>
              <a:rPr lang="pt-BR" sz="400" dirty="0" err="1">
                <a:latin typeface="Arial" panose="020B0604020202020204" pitchFamily="34" charset="0"/>
                <a:cs typeface="Arial" panose="020B0604020202020204" pitchFamily="34" charset="0"/>
              </a:rPr>
              <a:t>Brazil</a:t>
            </a:r>
            <a:r>
              <a:rPr lang="pt-BR" sz="400" dirty="0">
                <a:latin typeface="Arial" panose="020B0604020202020204" pitchFamily="34" charset="0"/>
                <a:cs typeface="Arial" panose="020B0604020202020204" pitchFamily="34" charset="0"/>
              </a:rPr>
              <a:t>  </a:t>
            </a:r>
            <a:r>
              <a:rPr lang="pt-BR" sz="400" baseline="30000" dirty="0">
                <a:latin typeface="Arial" panose="020B0604020202020204" pitchFamily="34" charset="0"/>
                <a:cs typeface="Arial" panose="020B0604020202020204" pitchFamily="34" charset="0"/>
              </a:rPr>
              <a:t>4</a:t>
            </a:r>
            <a:r>
              <a:rPr lang="pt-BR" sz="400" dirty="0">
                <a:latin typeface="Arial" panose="020B0604020202020204" pitchFamily="34" charset="0"/>
                <a:cs typeface="Arial" panose="020B0604020202020204" pitchFamily="34" charset="0"/>
              </a:rPr>
              <a:t> Instituto </a:t>
            </a:r>
            <a:r>
              <a:rPr lang="pt-BR" sz="400" dirty="0" err="1">
                <a:latin typeface="Arial" panose="020B0604020202020204" pitchFamily="34" charset="0"/>
                <a:cs typeface="Arial" panose="020B0604020202020204" pitchFamily="34" charset="0"/>
              </a:rPr>
              <a:t>Hemomed</a:t>
            </a:r>
            <a:r>
              <a:rPr lang="pt-BR" sz="400" dirty="0">
                <a:latin typeface="Arial" panose="020B0604020202020204" pitchFamily="34" charset="0"/>
                <a:cs typeface="Arial" panose="020B0604020202020204" pitchFamily="34" charset="0"/>
              </a:rPr>
              <a:t> de Ensino e Pesquisa, São Paulo, SP, </a:t>
            </a:r>
            <a:r>
              <a:rPr lang="pt-BR" sz="400" dirty="0" err="1">
                <a:latin typeface="Arial" panose="020B0604020202020204" pitchFamily="34" charset="0"/>
                <a:cs typeface="Arial" panose="020B0604020202020204" pitchFamily="34" charset="0"/>
              </a:rPr>
              <a:t>Brazil</a:t>
            </a:r>
            <a:endParaRPr lang="pt-BR" sz="400" baseline="30000" dirty="0">
              <a:latin typeface="Arial" panose="020B0604020202020204" pitchFamily="34" charset="0"/>
              <a:cs typeface="Arial" panose="020B0604020202020204" pitchFamily="34" charset="0"/>
            </a:endParaRPr>
          </a:p>
        </p:txBody>
      </p:sp>
      <p:sp>
        <p:nvSpPr>
          <p:cNvPr id="2055" name="CaixaDeTexto 13"/>
          <p:cNvSpPr txBox="1">
            <a:spLocks noChangeArrowheads="1"/>
          </p:cNvSpPr>
          <p:nvPr/>
        </p:nvSpPr>
        <p:spPr bwMode="auto">
          <a:xfrm>
            <a:off x="315168" y="179885"/>
            <a:ext cx="5048170" cy="119984"/>
          </a:xfrm>
          <a:prstGeom prst="rect">
            <a:avLst/>
          </a:prstGeom>
          <a:noFill/>
          <a:ln w="9525">
            <a:noFill/>
            <a:miter lim="800000"/>
            <a:headEnd/>
            <a:tailEnd/>
          </a:ln>
        </p:spPr>
        <p:txBody>
          <a:bodyPr wrap="square" lIns="12144" tIns="6072" rIns="12144" bIns="6072" anchor="t">
            <a:spAutoFit/>
          </a:bodyPr>
          <a:lstStyle/>
          <a:p>
            <a:pPr algn="ctr"/>
            <a:r>
              <a:rPr lang="en-US" sz="700" b="1" dirty="0">
                <a:solidFill>
                  <a:schemeClr val="accent1">
                    <a:lumMod val="75000"/>
                  </a:schemeClr>
                </a:solidFill>
                <a:latin typeface="Arial"/>
                <a:cs typeface="Arial"/>
              </a:rPr>
              <a:t>CASTLEMAN DISEASE: A BRAZILIAN MULTICENTRIC COHORT OF A RARE HEMATOLOGICAL DISORDER</a:t>
            </a:r>
          </a:p>
        </p:txBody>
      </p:sp>
      <p:sp>
        <p:nvSpPr>
          <p:cNvPr id="2053" name="CaixaDeTexto 16"/>
          <p:cNvSpPr txBox="1">
            <a:spLocks noChangeArrowheads="1"/>
          </p:cNvSpPr>
          <p:nvPr/>
        </p:nvSpPr>
        <p:spPr bwMode="auto">
          <a:xfrm>
            <a:off x="3023160" y="2793530"/>
            <a:ext cx="22039" cy="287987"/>
          </a:xfrm>
          <a:prstGeom prst="rect">
            <a:avLst/>
          </a:prstGeom>
          <a:noFill/>
          <a:ln w="9525">
            <a:noFill/>
            <a:miter lim="800000"/>
            <a:headEnd/>
            <a:tailEnd/>
          </a:ln>
        </p:spPr>
        <p:txBody>
          <a:bodyPr wrap="none" lIns="10881" tIns="5441" rIns="10881" bIns="5441">
            <a:spAutoFit/>
          </a:bodyPr>
          <a:lstStyle/>
          <a:p>
            <a:endParaRPr lang="pt-BR" altLang="pt-BR"/>
          </a:p>
        </p:txBody>
      </p:sp>
      <p:sp>
        <p:nvSpPr>
          <p:cNvPr id="2054" name="AutoShape 40" descr="data:image/jpeg;base64,/9j/4AAQSkZJRgABAQAAAQABAAD/2wCEAAkGBxASERURExMVFBUWFxgVGRcYFhgUExYYFh0XFxcXGBYYHSkgGBwlHxQYIT0hJSkrLi4uGyAzODMsNygtLisBCgoKDg0OGxAQGywkICQtLCwxLCwsLCwsLCwsLCwsLCwsLCwsLCwsLCwsLCwsLCwsLCwsLCwsLCwsLCwsLCwsLP/AABEIANkA6AMBEQACEQEDEQH/xAAcAAEAAgIDAQAAAAAAAAAAAAAABQcEBgECAwj/xABMEAABAwIDBAYGBQcJCAMAAAABAAIDBBEFEiEGEzFRByJBYXGBFDJSkaGxM3KSwcIWI0JDVGKiNlNzgoOys9HwFSQ1Y5PD4fElo7T/xAAbAQEAAwEBAQEAAAAAAAAAAAAAAQIDBAUGB//EADcRAAIBAgQCBggFBQEAAAAAAAABAgMRBBIhMRNBBTJRgbHRFSJSU2FxkaE0QsHh8AYUIzPxsv/aAAwDAQACEQMRAD8AvFAEAQBAEAQBAEAQBAEAQBAeMlUwdt/DVXUGyjqRR4Or+Tferql2sydfsR5Gtf3DyVuHErxpHHpb+fwCcOJHFl2mPXYy2CMyyyNYxvFzrAdwHMnkNSrRoqTskFUmV9XdMLxL+Zp2viGl3uLHu7xa4aO43PhwXWujlbV6mym+ZL4X0u0b7CaKWE8xaWMebet/CsZ9H1F1Wn9v59S2dG64TjdLVNzQTRygccrgXN+s3i3zC450pw6ysWTTJBUJCAIAgCAIAgCAIAgCAIAgCAIAgCAIAgMaerA0Gp+C0jTbMpVUtjClmc7ifLsWqilsc8puW55qxUIAgIvaLHoKKLeynjoxgtnkd7LR9/ALSnSlUdkSlcpTaLaCetkzymzR6kY9Rg7uZ5uOp7hoPUp0o01ZGyViKVyQgO8MrmOD2Ocxw4OaS1w8HDUI0mrMG+7NdKlVDZlSPSI/a0bO0ePqv8DY/vLhq4GEtYaP7F1N8y28Bx6mrI95TyB47Rwew8nNOrT8+xeXUpTpu0kXTuSazJCAIAgCAIAgCAIAgCAIAgCAIDhzgBcotSG7bkdUVRdoNB8St4wS3OadVvRGOtDIIAgCA7RsLjYKG7K5MYuTsjPfQxOZkexr2niHNDgfEFc+eV7pnZGKirGq4z0ZYbOLsjNO7nEcrf8Apm7beAHiumnjasd3f5+YcUVttL0b11Ld7B6TEP0owc4H70Wp+zm8l6FLGU6mj0fx8yji0aYCuwqcqAEBlYZiM1PIJoZHRvbwc3lyI4OHcdFWcIzWWSugnYu3YPpAirbQzWiqbcODJbcTHfge3KdeV9bePicI6XrR1Xgaxlc3dcZYIAgCAIAgCAIAgCAIAgCA4c4AXKJXIbsRlROXHu7AumMcpyTnmZ4qxQIAgCAICTpIco14n/VlzzldnXThlR7qhoEAQGl7adHlPW3litDUcc4HUkPKRo/vDXx4Lsw+MlT0eq/mxVxuUhi2GTU0roJmFj29h4Edjmng5p5j5gr2ITjOOaL0MmrGIrAIDlriCCCQQQQQbEEaggjgQRe6Auzo0279LApagj0ho6r9AJmjj/XAFyO0ajtA8jF4Xh+vDbw/Y0jK5YK4C4QBAEAQBAEAQBAEAQBAR1ZPmNhwHxK3pxtqzlqzu7IxloZBAEAQBAZNDFd1+wfNZ1JWVjWlG7uSKwOoIAgCAICB2v2WgxCHdv6sjbmOQC7mOPzadLt7e4gEb0K8qUrrbmiGrnz3i+GTUsz4Jm5XsNjyI7HNPa08b/fcL3YTjOKlHYxasYasAgO8EzmOa9ji1zSHNcNC0jUEHmjSaswfQmwG1TcQpszrCaOzZWjTXseB7LrX7iCOxeFiaHCn8HsaxdzZ1zFggCAw8RxWnpwDNKyMOuBmcG3txtfxVZTjHrOxvQw1au2qUXK3YYP5W4d+1w/bCpx6ftI6PReM91L6D8rcO/a4fthOPT9pD0XjPdS+g/K3Dv2uH7YTj0/aQ9F4z3UvoPytw79rh+2E49P2kPReM91L6D8rcO/a4fthOPT9pD0XjPdS+g/K3Dv2uH7YTj0/aQ9F4z3Uvoe0WNQTNO4lZJbQlhzAX7wtqLjN3TvY4sXRq4dJVIuLfaeK6jzggCAIAgCAlaaPK0DzPiuaTu7nZCOWNj1VS4QBAEAQBAab0lbJCup95GP94iBLOb28XRnx4jkfErrwmI4UrPZ/y5WSuUGvbMggCAmtjtoHUNUycXLPVkaP0oz62naRo4d4t2rKvRVWDjz5fMlOzPpGGVrmhzSC1wDgRwIOoIXzzVtGbHdAEBVPS7VXqYYvYiLvOR1v+2FwYp+skfY/05TtQnPtdvov3NEXKfQhAEAQBAcEoSi4tlsL9GpmRkdc9d/13akeQs3yXu4alw6aXPmfl/S2N/u8VKouqtF8l5795LLc80IAgCAID1pmXcB5+5Vm7IvTV5EquY7AgCAIAgCAIAgKI6WdnvRqzfMFoqi79ODZB9IPO4d5u5L2sFWz08r3XgZSVmaQuwqEAQF29DeOb6kdTON305AHMxPuWe4hzfANXj4+llnmXPxNIPQsFcJcIClekqXNiMo9lsbf4Q/8a83EP/Iz7zoOOXBR+Lb+9v0NYWB6wQBAEAQEvsnQ76riYRdoO8d4M63xOUea3w8M9RI83pjE/wBvgqk1u1ZfN6eF33FwL3T8wCAIAgCAIDMw5upPksqr2RvQW7M5YnQEAQBAEAQBAEBqvSZg/pOHygC74hvmc7xglwHeWlw8104SpkqrsehWSuj57XumQQBAbX0X4r6PiUVzZs14HcuvbJ552tHmVzYynnpP4alovU+g14RqEBR/SB/xKp8Y/wDCjXl1/wDY/wCckfoHQ/4Gn3/+ma8sj0ggCAIAgN26MKW75pbcGtYD9Ylzv7rV6HR8fWcj5P8AqutanTpLm2/povFlgr1D4oIAgCAIAgJHDx1fErCpudVFeqZKzNQgCAIAgCAIAgOHAEWPAoD5exmh3FRNB/NyPYPBriGn3WK+kpyzxUu1GDMNWAQHaGZzHNkb6zHB7frNIcPiEtfRg+p6ScSRskbwe1rh4OAI+a+aas7G56qAUh0nPYzEpbmxc2N/b7Ib+Bc8sBXqyc4RuvmvM+t6L6WwtHCxp1Z2avyfa3yXxNW9Mj9r4FR6LxXsfdeZ3+nMB7z7S8h6ZH7XwKei8V7H3XmPTmA959peQ9Mj9r4FPReK9j7rzHpzAe8+0vIemR+18CnovFex915j05gPefaXkPTI/a+BT0XivY+68x6cwHvPtLyLO6LwDSveNc0zv4WsH+a68Nh6lCLjUVnc+S/qDG0sViIuk7pRtzWt2+fcbguk8EIAgCAIAgJOj9QefzK56nWOul1Ue6oaBAEAQBAEAQBAEB899KNPkxWo5O3bx5xsB+IK93ByvRj3+JjLc1VdJAQBAfR+wU+fDaQ/8ljfsDJ+FeBiVarL5m0difWBJS/TfSZauCb+chLPOJxPylC9fo+V4Ndj8f8AhnPcrld5QIAgCAIC5eisf/Ht/pJPmvNxX+wxnubeuYqEAQBAEAQEpR+oP9dq559Y66XVR7KhoEAQBAEAQBAEAQFD9MX/ABN39DH+Je1gf9PezKe5pK7CoQBAfQnRcb4VTeEnwkkC8LGf7pfzkax2NqXMWK/6aMOMlC2YDWCQE/Uf1D/EWHyXd0fO1TL2opNaFIr2DMIAgCAIC4OiaW9CW+zM9vvDHfiXnYtf5O4ynubouUoEAQBAEAQElQnqDzXPU6x10uqZCoaBAEAQBAEAQBAEB8/dK1RnxWcewI2f/W13417uDjaivjfxMpbmpLpKhAEB9FdHEWXC6Uc4832yXfiXg4p3rS+ZtHY2Rc5Jh4xh7aiCWnf6srHMPMZha47xx8lenNwkpLkHqfMNVTvje+J4s9jnMcOTmkg/EL6NNSV0YHmgCAIAgLN6HKrq1EPJzJB/WBaf7jVxYxapmdQsdcJmEAQBAEAQGfhztCO/5/8ApY1VqdNB6NGWsjYIAgCAIAgCAIAgPmLaSu39ZUTDUPleWn925DP4QF9HSjkpxj8DF7kcrkBAcFSgfUWCUe5poYf5uJjPstA+5fN1JZpuXazdGaqAIClemXAN1UtrGDqT9V/IStH4mj3tdzXsYCrmhke68DOa5ldruKBAEAQG1dGVfuq9jSdJWui7rmzm/FgHmsMTG9P5FZrQupeWYhAEAQBAEBk0DrOtzCzqLQ1ou0rEisDqCAIAgCAIAgCAgNu8X9FoJ5QbOLcjPrydVp8r5vAFb4anxKqREnZHzeAvoDE5UAICa2Kw01NfTxdm8D3fUj67r+IbbzWWInkpSfw8SUrs+lF88bBAEBGbSYNHWU0lM/QPGjuJY4atcPAgfJaUqjpzUkQ1c+bMRoZIJXwSjK+Nxa4d47RzBFiD2ghfQxkpRUlszEx1ICAIDvBM5jmvabOa4OaeTmm4PvCNJ6MH0NhGIMqII52cJGh1uR/Sb4ggjyXjTi4ycWc7VjLVQEAQBAEByx1iDyRq6sSnZ3JhpuLrkO5O5ygCAIAgCAIAgKW6ZsfEtQyjYbsg6z++Vw0H9Vp/jI7F6+ApZYub5+BnN8iul3lAgCAtboRwX6atcP8Akx/B0hHmGDycvM6QqbU18/IvBcy2F5hoEAQBAV70q7HGpj9LgbeeJtnNA1ljGthzc3UjmLjku/BYjI8ktn9mUlG5SQN9QvYMzlQAgCAsfomx2xdRPPG8kXj+sZ+L7S48XT/Ou8zmuZZq4DMIAgCAIAgM+gkuMvL5LCotbnTRldWMtZmwQBAEAQBAa9tztMygpTLoZXdSJntPPaR7LeJ93Ehb4ei6s7cuZEnY+dJZXOcXuJc5xLnOPFznG5J7yTde+klojE6oAgMjD6KSeVkEYu+RwY0dlz2nkALknkColJRTk9kD6XwLCo6Wnjp4/Vjba/AuPFzj3kknzXztSo6knJ8zZKxnqhIQBAEAQFQ9KGwZYXV1K3qm7po2j1TxMrRy7SOzjzt6uDxV/wDHPuf6Gco80VevRKBAEB6U1Q+N7ZGEtexwc0jsI1BRpNWYL52Wx1lbTtmbYO9WRnsPHEeB4g8ivJq03TlYwkrMl1kQEAQBAEB3ikykFQ1dWLRlldyWY4EXC5WrHYndXOUJCAIAgI/HMYgpIXTzOytb9px7GtHa48vuV6dOVSWWJDdj542q2hmrqh08mg9VjL3bGzsaOZ7Se091gPeo0Y0o5V/0ybuRC1ICAIC4uiDZMxM9PmbZ8gtEDxbGeL7dhd2fu/WIXlY6vmfDjst/n+xpBcyzF5xcIAgCAIAgCAqfpB6Njd1VRM5l8AHvdEPwe7kfUwuM/JU+vn5mco9hVJH+XeCOIXpFAgCAmNltoJKKcSt6zT1ZGXsHt+5w4g/cSs6tNVI2ZDVy8sMxCKoibNE7MxwuD294I7COFl5UouLszBqxlKoCAIAgCAyqKexyngfgVnUjfVG1KdtGSCwOkIAgIHarayloGZpXXeR1Im6yP8v0W/vHTz0W9HDzqv1du0huxRG1G0tRXy7yY2AvkjHqRg8uZ5uOp7hYD2qNGNJWj9TJu5DLUgIAgN36OtkBUvFRUNPo7DcNt9M4dn1AePPhzXLia7gssN/D9yMyT1LtFYzkfcvH4bL8aJz6azvThMcaI9NZ3pwmONE7xVIcbAH7lEoNbkxqKWx7KhoEAQBAEBpe2vR7T1t5Y7Q1HHOB1JP6Ro4n94a+NrLrw+LlS0eq/mxVxuUtjmB1NHJu6iMsPYeLH97H8HfMdoC9inVhUV4syasRyuAgJzZTaaahkzN60bj14ydHfvD2Xjn5Huyq0lUWu5Vq5dOC4xBVxCWF2YcCODmH2XN7D8+y68ydOUHaRk1Yz1QgIAgCAIDNpKn9F3kfuWM4c0dFOpyZi41tNRUg/PzsYfYvmkPgxt3H3JToVKnVRs2kVrtL0tSPuyjj3Y4b2QAyeLGatb4m/gF6NLo9LWo7/BFHPsK2qah8jzJI5z3uNy5xLnE95K9BJJWRQ80AQHCA3jYrYR9RlnqQWQ8Ws4Pl+9rO/iezmuWviFHSO/gUlK2xbcUbWtDWgNa0AAAWAA0AAHALz27mR2UAIDKgoydToPj/AOFnKolsbQpN7mcxgAsBZYt33OhJLRHZQSEAQBAEAQGNiFBFPGYpo2yMPFrgCPHXge9WjJxd4uzBWW0vRGNX0Ulu3dSkkeDJNT5Ov4hejS6Q5VF3ryM3DsK1xbB6mldkqIXxHgMw6rvqvHVd5Er0YVIzV4u5RqxgqwMvCsUmppBLC8scOWocPZc06OHcVWUIzVpENXLU2a6RKeezKi0EnC5P5lx7nH1PB3vK4KuFlHWOq+5m4W2N1B7VylAgCAIAgNB2x6PmzF09KGslJLnR+qyQ9pb7Dj7ieWpXZRxLXqz2Lxn2lW1NO+N5jka5j2mxa4WcPIrvTTV0anmgCAzcJwmoqX5II3PPaR6re9zjo3zVZzjBXkyG7Fo7K9HsNPaWoImlFiG/qWHuB9c9507u1cFXEuWkdEZud9jdlylDkC/BBa5kRUbjx0+azdRLY1jRb3MyGna3gNefaspTbN4wUdj1VS4QBAEAQBAEAQBAEB51EDHtLHta9p0LXAOafEHQqU2ndA07GOjDDZrljXU7j2xOs3/puu0eQC64Y6rHfX5lXBGm4l0QVbdYZ4pRycHRO+GYH3hdcOkIPrJr7+RXIzWq3YXFIr5qSQjmzLLfyYSfguiOKoy2kVys64Zi2J0OjRNG0fq5Y37v7LwMv9WymUKVTsfyZVxvubfhfSrCerUwlh9qMh7fEtdYt8i5c8sFL8rM3DsNnoNssNmtkqogT+i926d7n2Kwlh6sd4sq4snI5WuF2kOHMEEe8LKxB2UAICNxvZ2nrG5ZosxHqvGkjfquHyOncrwrOm9GWjm5Gh1vRHV7wbmWN0Z7ZLse0d4aCHeOngF1LH07arX4GyjJ8icwfomgjs6d5ndy+jj9wJcffbuWU8ffq6BxmbtSYQI2hkbWRsHBrRlaPIBckq13dleDJmQ2g5u+CrxfgSqHaz2ZRsHM+Kq6jLqjFHs1gHAWVG2zRJLY7KCQgCAIAgCAIAgCAIAgCAIAgCAIAgOjoWni0HxAKm7B1FNH7DfshLsHcNA4AKAMg5D3KbsiyOQ0clFxZHKEhAEAQBAEAQBAEAQBAEAQBAEAQBAEAQBAEAQBAEAQBAEAQBAEAQBAEAQBAEAQBAEAQGoVu3AjxNuG7i+YsG83lrZ25/Uy9nDiuqOGvR4t+4rm1sbeuUsEAQBAdJ5msaXvcGtAuXOIa0DmSdApSbdkCMx7G209G+sa0StawPADsoeHEWs6x7HX4LSnSz1FB6EN6XPDYzaL0+m9I3e667mZc2f1ba3yjnyU16PCnlvcJ3JeCrje57WPa4sOV4aQSwnWzrcDbWyycWtWiT2UAIDyqqmOJhkke1jGi7nOIa0DmSdApjFydkD0a4EAjUHUKAcoAgCAgdrdrKbD4w6Ulzn3yRtsXutxOugaLjU8x26Lehh51naP1IbsaYelWpaBK/DJGwE/SZ3gWPAhxhDTflfzXX/YQeinr2aedymd9hvmzW0EFdCJ4SbXyua4WexwsS1w56g6aG64qtGVKWWRdO5KrIkIAgCA8Kqsijy7x7WZ3NY3M4NzOcQGtbfiSSNFMYuWyB7qAEAQHWR1gTyF0BquwO2f+02yu3G53eT9ZvL5w4+y21svxXVisNwGle9ysZXNLxr+U8X14v8ADXXT/Bvv8Sr6xM7UbZV8GKto4GRyNcGBrCCHFzwbXffRoNidOAKyo4anKjnloS5O9jA2h2mxvDJYn1TqeaKS5yxts3q2zNBIDmmx0JJCvSoYeumoXT+JDbW5P9I22clFHA2BrTJPch7/AFGNbkubXGpzjibDUlYYTDKq25bItKViMfimP0skL3iOuhk1duIy7K0WvZzGixs64JuDYrTJhpppXi12kXkiO6afTLNzmL0Qyt3YF99nEbic/Zl0d8Fp0fk5XzW17LXIncmsOr8TpsKlnmNOQynidT5A42aG/rQbXNsvA81jKFGdZRjfV6/sTdpHnQY1ilZhInhMAlzyiTM1zW7poeOoBfr+r8VMqVGnXyyvbS3zCbaNf6HW1/W3BhFNvW74Pzb09UepYW4W4rox/D/NfNbTs7yIXNo2e2sqpsYqKJ+73MYly2bZ/Ucxrbuvro49i5quHhGgqi3diU3exxtxtZVUlfS00WTdy7vPmbmd15chsbi2iYbDwqUpSlur+AlJpmr9NArMzd8YjTZ3GENvvdGNzby+nG9rLp6P4f5b5ufZvyInc3fD8VrKOhlqcQ3LhGGmMQ3F2kANacw9YuIHLVcUqdOpUUaV9d7lrtLU1/CcU2hroTVwOp4o7uyRlur8pIIBcD2gi5LbkHQBdFSnhqUskrt9pCcnqT3Rztg6vjkZKwMnhIzhoIa4OuA4AkkG7SCLns52WGKwypNOOzJjK5uK5CxTm0YFVtJHBIMzGOiZlPAhse/sRyJcR3r1qX+PCOS3d/Gxm9ZFu1lKyWN8Txdj2ljhzDhYj4ryoycXdGhr+zWy1NhbJnxySljmhz945rg0RBxzDK0djjfwC3rV512k0u74lUrGrYVtDjWKGWWjMFPBG7K0SDM9xsHZXGztbEE2AAzAa8V1To0KFlUu2+whNvYmuj7a+as38FQxrKiAkOyizXAFzTpc2c1zbHW2oI5DHFYeNO0obMmMrmubIbXY1iLZI4vRmuaGOMrmua2MOzdUNBdmc4jt0AaeYXRXw9Ci05X+RVSbJHYza2uOIPw2tyOeMwD2gNIc0B/ZYOa5uo0BHnpniMPT4Sq0yVJ3szUNrhiX+1aYTmA1N4dzlzboXlO7z3F/WGtuwBddDhcGWW9tb9u2v7FXe5uu1+0WJ0GHwSSGD0l8zmPLWudFltK5uUEg3s1nxXHQo0atVpXy27+RZtpHvsVj+J1cpnlhyUe5OQgNzPkBZ1rE5zfrkWAbw48TXEUaNOOVP1rkptkfR1+0dW6R7Gx0TG2ysmjIJvewzOa7MRbU6DXgryhhaaSd5fIj1mZ/R/thNWiogqGtE0I9ZmjXAlzTcXNiC3iNDccFTFYeNPLKGzJi7kF0B/R1X9h8pFv0nvHvK09jHxr+U8X14v8ADU0/wb7/ABD6x745/KeD+z/w3qKf4OX85oPrHv08fQU315P7oVejeuyamxnbf4jQthpYKynlkZI0FsrCG7ogNDjmvfg69tbgcDZUwsKjcpU2lbl2iTXM0nHYI8MfFJhmIGUvdfdse2TXTLnEfVeHHSxbc9nd20266arQt8f+lXpszcOm0ONDTkix37b8gTFLouTo63El8v1RaexmYlicE2ASCKVjyykjDw1wLmHK0We0atN2nQ8is4QlHErMuZLfqnToyaTgrwOJNQPmpxn4j6ER2IfoPxKBkU0L5WNkfIwsa5wa54LQOqD62o7O5bdIwk5JpaIiDMXB66Ol2iqXTuETXGVuZxytG8ySMu46AEDieYVpxdTCxy67fa6C0keO3+LQVOL0Zhe2Rsb4GF7TmYXb4OIDhobAt4c1bDU5QoSzK17+Ak7sl+nhhMFMf35B5lot8isejetImexMbXyMrsGkFM9sxayJ5DHB5GQse5pA1DrNPV46LKgnSxCzq25L1RjdHG1lDHhkbZaiKN0QeHNc4BxGZzmlreL7gjhfXRWxeHqOs7Ju5EWrEZ0NQPkqKyrylsbzZt+Bc57pC0fVBb9paY9pRhDmRDe5ay8w0Kf6R4JKHFYcSDC6Nzo3Ej22DI9l+AJjAtfv5L1sI1VoOlz/AJ+pnLR3NurukrDWwGVk2d+W7Yw1wkLraAgjq69p0XJHBVXKzXeWzIitk63EsRw6sNQWkSROigswMzOLXh7hzbctF+Ycta8aVGrHLyd2QrtGl7C4Vhk8UvplVJTSseervWQgss3Wz26uDg4EcRYaLsxM6sZLJG6+VysUuZtnRdFh5nqX0jau7WZHPmMZjcHOuMuQXzHJfXsXLjHUUYqdu65aNuRi9Anq1X9h8pVbpPePf+hEDpS/yqf9Y/8A5gpl+CX8/MPzHTpJlbHjlFK85WNFM4uPANbO8uJPIDVMIr4eSXx8BLrEj00VcctBTyRPbIw1GjmOD2m0coNnDQ2IIVOj4uNSSatp+qJnsbfQTOiwqN8bbujo2uY3m5sQLRbxAXJJKVZp83+pbkVXsdSYbWsmqcVqs8gdo2WbJdmUOztAILrkkZW6CwAGq9OvKtSajRjZfBGas9zO6Gy30msyCzd11QeIbmNh5Cyzx98kb9pMDN6A/o6r+w+Uir0nvHvFPYseXAqR04qXQRmYEESFo3gIFhZ3HhovPVWajkTduwvZHMuCUrpxUuhjMzbWkLRvBYECzuPAn3oqs1HInp2CyOcVwamqQ1tRCyYNJID2hwBOhtdRCpOGsXYNXPSvwyCePcyxMkj06rmhwFuBF+BHNRGcou8XZkkdhmyGH07xJFTRteNQ6xc5v1S4nL5LSeIqzVpSZFkSWJYdDURmKaNsjDa7XC4uNQe4g9qzhOUHeLsyTAodlaCGOSKOnYGSgCRpu4PAvYOzE3GpWkq9STTb1RFkZ+HYdDTs3cMbY2XJytAa251JsFnOcpu8ndkkbBsfh7JhUMpmNkDs4c24AdzDQco48lo8RVccrloRZHrjGzFFVOD54GSOAtmNw6w4AuaQSNeBUQr1IK0XYNJj8l6D83/usP5n6PqDqa5rt5HNrfmnHqa+s9dxZGXimGQVMe6njbIy4NnC9iOBHaD3hUhOUHeLsTa55YLgdNSNcyniEYcczgCTc2tckk9itUqzqO8nchKxg1exWGSvMj6WIuJuSAWgntJDSAfNXjiasVZSYyomqSmjiYI42NYxosGtAa0DuA0CxlJyd2SeqgHlVU0cjDHIxr2OFi1wDmkd4OhUpuLugQUewuFtdnFJFfkQXN+wTl+C3eKrWtmZGVGwMaAAAAABYAaAAcAAuckhcS2Qw6oeZZaaNzzqXWLS483FpGbzW0MRVgrKRFkSWH4dDBHuoY2Rs9lrQ0XPE6cT3rOU5Td5O5J44VglLS5hTwxw5rZsjQ2+W9r25XPvVp1Zz6zuQlYNwOlE/pQgj35/W5RvPVyetx9XTwTizy5L6dgsdMZ2fpKsN9IhZJlvlJuHNva4DhYgGw07kp1Z0+q7BpM8zsxQmBlMaeN0Mbi5rHNzNa45iXDN2nO7XvKnj1Mzlmd2LIlIYmsa1jQGtaA0AaAAaADuss223dkkG7YrDDJvfRIs183q9W/G+T1ePctv7mra2ZkZUZ9HglLFI+WOGNkkl87mtAc/MczsxHG51VJVZySTeiFjnCsFpaUOFPDHCHWzZGht8t7XtyuVE6s59Z3CVjPVCQgCAIAgCAIAgCAIAgCAIAgCAIAgCAIAgCAIAgCAIAgCAIAgP//Z"/>
          <p:cNvSpPr>
            <a:spLocks noChangeAspect="1" noChangeArrowheads="1"/>
          </p:cNvSpPr>
          <p:nvPr/>
        </p:nvSpPr>
        <p:spPr bwMode="auto">
          <a:xfrm>
            <a:off x="10495" y="259679"/>
            <a:ext cx="54190" cy="22860"/>
          </a:xfrm>
          <a:prstGeom prst="rect">
            <a:avLst/>
          </a:prstGeom>
          <a:noFill/>
          <a:ln w="9525">
            <a:noFill/>
            <a:miter lim="800000"/>
            <a:headEnd/>
            <a:tailEnd/>
          </a:ln>
        </p:spPr>
        <p:txBody>
          <a:bodyPr lIns="10881" tIns="5441" rIns="10881" bIns="5441"/>
          <a:lstStyle/>
          <a:p>
            <a:endParaRPr lang="pt-BR" altLang="pt-BR"/>
          </a:p>
        </p:txBody>
      </p:sp>
      <p:sp>
        <p:nvSpPr>
          <p:cNvPr id="3" name="AutoShape 44" descr="data:image/jpeg;base64,/9j/4AAQSkZJRgABAQAAAQABAAD/2wCEAAkGBxASERURExMVFBUWFxgVGRcYFhgUExYYFh0XFxcXGBYYHSkgGBwlHxQYIT0hJSkrLi4uGyAzODMsNygtLisBCgoKDg0OGxAQGywkICQtLCwxLCwsLCwsLCwsLCwsLCwsLCwsLCwsLCwsLCwsLCwsLCwsLCwsLCwsLCwsLCwsLP/AABEIANkA6AMBEQACEQEDEQH/xAAcAAEAAgIDAQAAAAAAAAAAAAAABQcEBgECAwj/xABMEAABAwIDBAYGBQcJCAMAAAABAAIDBBEFEiEGEzFRByJBYXGBFDJSkaGxM3KSwcIWI0JDVGKiNlNzgoOys9HwFSQ1Y5PD4fElo7T/xAAbAQEAAwEBAQEAAAAAAAAAAAAAAQIDBAUGB//EADcRAAIBAgQCBggFBQEAAAAAAAABAgMRBBIhMRNBBTJRgbHRFSJSU2FxkaE0QsHh8AYUIzPxsv/aAAwDAQACEQMRAD8AvFAEAQBAEAQBAEAQBAEAQBAeMlUwdt/DVXUGyjqRR4Or+Tferql2sydfsR5Gtf3DyVuHErxpHHpb+fwCcOJHFl2mPXYy2CMyyyNYxvFzrAdwHMnkNSrRoqTskFUmV9XdMLxL+Zp2viGl3uLHu7xa4aO43PhwXWujlbV6mym+ZL4X0u0b7CaKWE8xaWMebet/CsZ9H1F1Wn9v59S2dG64TjdLVNzQTRygccrgXN+s3i3zC450pw6ysWTTJBUJCAIAgCAIAgCAIAgCAIAgCAIAgCAIAgMaerA0Gp+C0jTbMpVUtjClmc7ifLsWqilsc8puW55qxUIAgIvaLHoKKLeynjoxgtnkd7LR9/ALSnSlUdkSlcpTaLaCetkzymzR6kY9Rg7uZ5uOp7hoPUp0o01ZGyViKVyQgO8MrmOD2Ocxw4OaS1w8HDUI0mrMG+7NdKlVDZlSPSI/a0bO0ePqv8DY/vLhq4GEtYaP7F1N8y28Bx6mrI95TyB47Rwew8nNOrT8+xeXUpTpu0kXTuSazJCAIAgCAIAgCAIAgCAIAgCAIDhzgBcotSG7bkdUVRdoNB8St4wS3OadVvRGOtDIIAgCA7RsLjYKG7K5MYuTsjPfQxOZkexr2niHNDgfEFc+eV7pnZGKirGq4z0ZYbOLsjNO7nEcrf8Apm7beAHiumnjasd3f5+YcUVttL0b11Ld7B6TEP0owc4H70Wp+zm8l6FLGU6mj0fx8yji0aYCuwqcqAEBlYZiM1PIJoZHRvbwc3lyI4OHcdFWcIzWWSugnYu3YPpAirbQzWiqbcODJbcTHfge3KdeV9bePicI6XrR1Xgaxlc3dcZYIAgCAIAgCAIAgCAIAgCA4c4AXKJXIbsRlROXHu7AumMcpyTnmZ4qxQIAgCAICTpIco14n/VlzzldnXThlR7qhoEAQGl7adHlPW3litDUcc4HUkPKRo/vDXx4Lsw+MlT0eq/mxVxuUhi2GTU0roJmFj29h4Edjmng5p5j5gr2ITjOOaL0MmrGIrAIDlriCCCQQQQQbEEaggjgQRe6Auzo0279LApagj0ho6r9AJmjj/XAFyO0ajtA8jF4Xh+vDbw/Y0jK5YK4C4QBAEAQBAEAQBAEAQBAR1ZPmNhwHxK3pxtqzlqzu7IxloZBAEAQBAZNDFd1+wfNZ1JWVjWlG7uSKwOoIAgCAICB2v2WgxCHdv6sjbmOQC7mOPzadLt7e4gEb0K8qUrrbmiGrnz3i+GTUsz4Jm5XsNjyI7HNPa08b/fcL3YTjOKlHYxasYasAgO8EzmOa9ji1zSHNcNC0jUEHmjSaswfQmwG1TcQpszrCaOzZWjTXseB7LrX7iCOxeFiaHCn8HsaxdzZ1zFggCAw8RxWnpwDNKyMOuBmcG3txtfxVZTjHrOxvQw1au2qUXK3YYP5W4d+1w/bCpx6ftI6PReM91L6D8rcO/a4fthOPT9pD0XjPdS+g/K3Dv2uH7YTj0/aQ9F4z3UvoPytw79rh+2E49P2kPReM91L6D8rcO/a4fthOPT9pD0XjPdS+g/K3Dv2uH7YTj0/aQ9F4z3Uvoe0WNQTNO4lZJbQlhzAX7wtqLjN3TvY4sXRq4dJVIuLfaeK6jzggCAIAgCAlaaPK0DzPiuaTu7nZCOWNj1VS4QBAEAQBAab0lbJCup95GP94iBLOb28XRnx4jkfErrwmI4UrPZ/y5WSuUGvbMggCAmtjtoHUNUycXLPVkaP0oz62naRo4d4t2rKvRVWDjz5fMlOzPpGGVrmhzSC1wDgRwIOoIXzzVtGbHdAEBVPS7VXqYYvYiLvOR1v+2FwYp+skfY/05TtQnPtdvov3NEXKfQhAEAQBAcEoSi4tlsL9GpmRkdc9d/13akeQs3yXu4alw6aXPmfl/S2N/u8VKouqtF8l5795LLc80IAgCAID1pmXcB5+5Vm7IvTV5EquY7AgCAIAgCAIAgKI6WdnvRqzfMFoqi79ODZB9IPO4d5u5L2sFWz08r3XgZSVmaQuwqEAQF29DeOb6kdTON305AHMxPuWe4hzfANXj4+llnmXPxNIPQsFcJcIClekqXNiMo9lsbf4Q/8a83EP/Iz7zoOOXBR+Lb+9v0NYWB6wQBAEAQEvsnQ76riYRdoO8d4M63xOUea3w8M9RI83pjE/wBvgqk1u1ZfN6eF33FwL3T8wCAIAgCAIDMw5upPksqr2RvQW7M5YnQEAQBAEAQBAEBqvSZg/pOHygC74hvmc7xglwHeWlw8104SpkqrsehWSuj57XumQQBAbX0X4r6PiUVzZs14HcuvbJ552tHmVzYynnpP4alovU+g14RqEBR/SB/xKp8Y/wDCjXl1/wDY/wCckfoHQ/4Gn3/+ma8sj0ggCAIAgN26MKW75pbcGtYD9Ylzv7rV6HR8fWcj5P8AqutanTpLm2/povFlgr1D4oIAgCAIAgJHDx1fErCpudVFeqZKzNQgCAIAgCAIAgOHAEWPAoD5exmh3FRNB/NyPYPBriGn3WK+kpyzxUu1GDMNWAQHaGZzHNkb6zHB7frNIcPiEtfRg+p6ScSRskbwe1rh4OAI+a+aas7G56qAUh0nPYzEpbmxc2N/b7Ib+Bc8sBXqyc4RuvmvM+t6L6WwtHCxp1Z2avyfa3yXxNW9Mj9r4FR6LxXsfdeZ3+nMB7z7S8h6ZH7XwKei8V7H3XmPTmA959peQ9Mj9r4FPReK9j7rzHpzAe8+0vIemR+18CnovFex915j05gPefaXkPTI/a+BT0XivY+68x6cwHvPtLyLO6LwDSveNc0zv4WsH+a68Nh6lCLjUVnc+S/qDG0sViIuk7pRtzWt2+fcbguk8EIAgCAIAgJOj9QefzK56nWOul1Ue6oaBAEAQBAEAQBAEB899KNPkxWo5O3bx5xsB+IK93ByvRj3+JjLc1VdJAQBAfR+wU+fDaQ/8ljfsDJ+FeBiVarL5m0difWBJS/TfSZauCb+chLPOJxPylC9fo+V4Ndj8f8AhnPcrld5QIAgCAIC5eisf/Ht/pJPmvNxX+wxnubeuYqEAQBAEAQEpR+oP9dq559Y66XVR7KhoEAQBAEAQBAEAQFD9MX/ABN39DH+Je1gf9PezKe5pK7CoQBAfQnRcb4VTeEnwkkC8LGf7pfzkax2NqXMWK/6aMOMlC2YDWCQE/Uf1D/EWHyXd0fO1TL2opNaFIr2DMIAgCAIC4OiaW9CW+zM9vvDHfiXnYtf5O4ynubouUoEAQBAEAQElQnqDzXPU6x10uqZCoaBAEAQBAEAQBAEB8/dK1RnxWcewI2f/W13417uDjaivjfxMpbmpLpKhAEB9FdHEWXC6Uc4832yXfiXg4p3rS+ZtHY2Rc5Jh4xh7aiCWnf6srHMPMZha47xx8lenNwkpLkHqfMNVTvje+J4s9jnMcOTmkg/EL6NNSV0YHmgCAIAgLN6HKrq1EPJzJB/WBaf7jVxYxapmdQsdcJmEAQBAEAQGfhztCO/5/8ApY1VqdNB6NGWsjYIAgCAIAgCAIAgPmLaSu39ZUTDUPleWn925DP4QF9HSjkpxj8DF7kcrkBAcFSgfUWCUe5poYf5uJjPstA+5fN1JZpuXazdGaqAIClemXAN1UtrGDqT9V/IStH4mj3tdzXsYCrmhke68DOa5ldruKBAEAQG1dGVfuq9jSdJWui7rmzm/FgHmsMTG9P5FZrQupeWYhAEAQBAEBk0DrOtzCzqLQ1ou0rEisDqCAIAgCAIAgCAgNu8X9FoJ5QbOLcjPrydVp8r5vAFb4anxKqREnZHzeAvoDE5UAICa2Kw01NfTxdm8D3fUj67r+IbbzWWInkpSfw8SUrs+lF88bBAEBGbSYNHWU0lM/QPGjuJY4atcPAgfJaUqjpzUkQ1c+bMRoZIJXwSjK+Nxa4d47RzBFiD2ghfQxkpRUlszEx1ICAIDvBM5jmvabOa4OaeTmm4PvCNJ6MH0NhGIMqII52cJGh1uR/Sb4ggjyXjTi4ycWc7VjLVQEAQBAEByx1iDyRq6sSnZ3JhpuLrkO5O5ygCAIAgCAIAgKW6ZsfEtQyjYbsg6z++Vw0H9Vp/jI7F6+ApZYub5+BnN8iul3lAgCAtboRwX6atcP8Akx/B0hHmGDycvM6QqbU18/IvBcy2F5hoEAQBAV70q7HGpj9LgbeeJtnNA1ljGthzc3UjmLjku/BYjI8ktn9mUlG5SQN9QvYMzlQAgCAsfomx2xdRPPG8kXj+sZ+L7S48XT/Ou8zmuZZq4DMIAgCAIAgM+gkuMvL5LCotbnTRldWMtZmwQBAEAQBAa9tztMygpTLoZXdSJntPPaR7LeJ93Ehb4ei6s7cuZEnY+dJZXOcXuJc5xLnOPFznG5J7yTde+klojE6oAgMjD6KSeVkEYu+RwY0dlz2nkALknkColJRTk9kD6XwLCo6Wnjp4/Vjba/AuPFzj3kknzXztSo6knJ8zZKxnqhIQBAEAQFQ9KGwZYXV1K3qm7po2j1TxMrRy7SOzjzt6uDxV/wDHPuf6Gco80VevRKBAEB6U1Q+N7ZGEtexwc0jsI1BRpNWYL52Wx1lbTtmbYO9WRnsPHEeB4g8ivJq03TlYwkrMl1kQEAQBAEB3ikykFQ1dWLRlldyWY4EXC5WrHYndXOUJCAIAgI/HMYgpIXTzOytb9px7GtHa48vuV6dOVSWWJDdj542q2hmrqh08mg9VjL3bGzsaOZ7Se091gPeo0Y0o5V/0ybuRC1ICAIC4uiDZMxM9PmbZ8gtEDxbGeL7dhd2fu/WIXlY6vmfDjst/n+xpBcyzF5xcIAgCAIAgCAqfpB6Njd1VRM5l8AHvdEPwe7kfUwuM/JU+vn5mco9hVJH+XeCOIXpFAgCAmNltoJKKcSt6zT1ZGXsHt+5w4g/cSs6tNVI2ZDVy8sMxCKoibNE7MxwuD294I7COFl5UouLszBqxlKoCAIAgCAyqKexyngfgVnUjfVG1KdtGSCwOkIAgIHarayloGZpXXeR1Im6yP8v0W/vHTz0W9HDzqv1du0huxRG1G0tRXy7yY2AvkjHqRg8uZ5uOp7hYD2qNGNJWj9TJu5DLUgIAgN36OtkBUvFRUNPo7DcNt9M4dn1AePPhzXLia7gssN/D9yMyT1LtFYzkfcvH4bL8aJz6azvThMcaI9NZ3pwmONE7xVIcbAH7lEoNbkxqKWx7KhoEAQBAEBpe2vR7T1t5Y7Q1HHOB1JP6Ro4n94a+NrLrw+LlS0eq/mxVxuUtjmB1NHJu6iMsPYeLH97H8HfMdoC9inVhUV4syasRyuAgJzZTaaahkzN60bj14ydHfvD2Xjn5Huyq0lUWu5Vq5dOC4xBVxCWF2YcCODmH2XN7D8+y68ydOUHaRk1Yz1QgIAgCAIDNpKn9F3kfuWM4c0dFOpyZi41tNRUg/PzsYfYvmkPgxt3H3JToVKnVRs2kVrtL0tSPuyjj3Y4b2QAyeLGatb4m/gF6NLo9LWo7/BFHPsK2qah8jzJI5z3uNy5xLnE95K9BJJWRQ80AQHCA3jYrYR9RlnqQWQ8Ws4Pl+9rO/iezmuWviFHSO/gUlK2xbcUbWtDWgNa0AAAWAA0AAHALz27mR2UAIDKgoydToPj/AOFnKolsbQpN7mcxgAsBZYt33OhJLRHZQSEAQBAEAQGNiFBFPGYpo2yMPFrgCPHXge9WjJxd4uzBWW0vRGNX0Ulu3dSkkeDJNT5Ov4hejS6Q5VF3ryM3DsK1xbB6mldkqIXxHgMw6rvqvHVd5Er0YVIzV4u5RqxgqwMvCsUmppBLC8scOWocPZc06OHcVWUIzVpENXLU2a6RKeezKi0EnC5P5lx7nH1PB3vK4KuFlHWOq+5m4W2N1B7VylAgCAIAgNB2x6PmzF09KGslJLnR+qyQ9pb7Dj7ieWpXZRxLXqz2Lxn2lW1NO+N5jka5j2mxa4WcPIrvTTV0anmgCAzcJwmoqX5II3PPaR6re9zjo3zVZzjBXkyG7Fo7K9HsNPaWoImlFiG/qWHuB9c9507u1cFXEuWkdEZud9jdlylDkC/BBa5kRUbjx0+azdRLY1jRb3MyGna3gNefaspTbN4wUdj1VS4QBAEAQBAEAQBAEB51EDHtLHta9p0LXAOafEHQqU2ndA07GOjDDZrljXU7j2xOs3/puu0eQC64Y6rHfX5lXBGm4l0QVbdYZ4pRycHRO+GYH3hdcOkIPrJr7+RXIzWq3YXFIr5qSQjmzLLfyYSfguiOKoy2kVys64Zi2J0OjRNG0fq5Y37v7LwMv9WymUKVTsfyZVxvubfhfSrCerUwlh9qMh7fEtdYt8i5c8sFL8rM3DsNnoNssNmtkqogT+i926d7n2Kwlh6sd4sq4snI5WuF2kOHMEEe8LKxB2UAICNxvZ2nrG5ZosxHqvGkjfquHyOncrwrOm9GWjm5Gh1vRHV7wbmWN0Z7ZLse0d4aCHeOngF1LH07arX4GyjJ8icwfomgjs6d5ndy+jj9wJcffbuWU8ffq6BxmbtSYQI2hkbWRsHBrRlaPIBckq13dleDJmQ2g5u+CrxfgSqHaz2ZRsHM+Kq6jLqjFHs1gHAWVG2zRJLY7KCQgCAIAgCAIAgCAIAgCAIAgCAIAgOjoWni0HxAKm7B1FNH7DfshLsHcNA4AKAMg5D3KbsiyOQ0clFxZHKEhAEAQBAEAQBAEAQBAEAQBAEAQBAEAQBAEAQBAEAQBAEAQBAEAQBAEAQBAEAQBAEAQGoVu3AjxNuG7i+YsG83lrZ25/Uy9nDiuqOGvR4t+4rm1sbeuUsEAQBAdJ5msaXvcGtAuXOIa0DmSdApSbdkCMx7G209G+sa0StawPADsoeHEWs6x7HX4LSnSz1FB6EN6XPDYzaL0+m9I3e667mZc2f1ba3yjnyU16PCnlvcJ3JeCrje57WPa4sOV4aQSwnWzrcDbWyycWtWiT2UAIDyqqmOJhkke1jGi7nOIa0DmSdApjFydkD0a4EAjUHUKAcoAgCAgdrdrKbD4w6Ulzn3yRtsXutxOugaLjU8x26Lehh51naP1IbsaYelWpaBK/DJGwE/SZ3gWPAhxhDTflfzXX/YQeinr2aedymd9hvmzW0EFdCJ4SbXyua4WexwsS1w56g6aG64qtGVKWWRdO5KrIkIAgCA8Kqsijy7x7WZ3NY3M4NzOcQGtbfiSSNFMYuWyB7qAEAQHWR1gTyF0BquwO2f+02yu3G53eT9ZvL5w4+y21svxXVisNwGle9ysZXNLxr+U8X14v8ADXXT/Bvv8Sr6xM7UbZV8GKto4GRyNcGBrCCHFzwbXffRoNidOAKyo4anKjnloS5O9jA2h2mxvDJYn1TqeaKS5yxts3q2zNBIDmmx0JJCvSoYeumoXT+JDbW5P9I22clFHA2BrTJPch7/AFGNbkubXGpzjibDUlYYTDKq25bItKViMfimP0skL3iOuhk1duIy7K0WvZzGixs64JuDYrTJhpppXi12kXkiO6afTLNzmL0Qyt3YF99nEbic/Zl0d8Fp0fk5XzW17LXIncmsOr8TpsKlnmNOQynidT5A42aG/rQbXNsvA81jKFGdZRjfV6/sTdpHnQY1ilZhInhMAlzyiTM1zW7poeOoBfr+r8VMqVGnXyyvbS3zCbaNf6HW1/W3BhFNvW74Pzb09UepYW4W4rox/D/NfNbTs7yIXNo2e2sqpsYqKJ+73MYly2bZ/Ucxrbuvro49i5quHhGgqi3diU3exxtxtZVUlfS00WTdy7vPmbmd15chsbi2iYbDwqUpSlur+AlJpmr9NArMzd8YjTZ3GENvvdGNzby+nG9rLp6P4f5b5ufZvyInc3fD8VrKOhlqcQ3LhGGmMQ3F2kANacw9YuIHLVcUqdOpUUaV9d7lrtLU1/CcU2hroTVwOp4o7uyRlur8pIIBcD2gi5LbkHQBdFSnhqUskrt9pCcnqT3Rztg6vjkZKwMnhIzhoIa4OuA4AkkG7SCLns52WGKwypNOOzJjK5uK5CxTm0YFVtJHBIMzGOiZlPAhse/sRyJcR3r1qX+PCOS3d/Gxm9ZFu1lKyWN8Txdj2ljhzDhYj4ryoycXdGhr+zWy1NhbJnxySljmhz945rg0RBxzDK0djjfwC3rV512k0u74lUrGrYVtDjWKGWWjMFPBG7K0SDM9xsHZXGztbEE2AAzAa8V1To0KFlUu2+whNvYmuj7a+as38FQxrKiAkOyizXAFzTpc2c1zbHW2oI5DHFYeNO0obMmMrmubIbXY1iLZI4vRmuaGOMrmua2MOzdUNBdmc4jt0AaeYXRXw9Ci05X+RVSbJHYza2uOIPw2tyOeMwD2gNIc0B/ZYOa5uo0BHnpniMPT4Sq0yVJ3szUNrhiX+1aYTmA1N4dzlzboXlO7z3F/WGtuwBddDhcGWW9tb9u2v7FXe5uu1+0WJ0GHwSSGD0l8zmPLWudFltK5uUEg3s1nxXHQo0atVpXy27+RZtpHvsVj+J1cpnlhyUe5OQgNzPkBZ1rE5zfrkWAbw48TXEUaNOOVP1rkptkfR1+0dW6R7Gx0TG2ysmjIJvewzOa7MRbU6DXgryhhaaSd5fIj1mZ/R/thNWiogqGtE0I9ZmjXAlzTcXNiC3iNDccFTFYeNPLKGzJi7kF0B/R1X9h8pFv0nvHvK09jHxr+U8X14v8ADU0/wb7/ABD6x745/KeD+z/w3qKf4OX85oPrHv08fQU315P7oVejeuyamxnbf4jQthpYKynlkZI0FsrCG7ogNDjmvfg69tbgcDZUwsKjcpU2lbl2iTXM0nHYI8MfFJhmIGUvdfdse2TXTLnEfVeHHSxbc9nd20266arQt8f+lXpszcOm0ONDTkix37b8gTFLouTo63El8v1RaexmYlicE2ASCKVjyykjDw1wLmHK0We0atN2nQ8is4QlHErMuZLfqnToyaTgrwOJNQPmpxn4j6ER2IfoPxKBkU0L5WNkfIwsa5wa54LQOqD62o7O5bdIwk5JpaIiDMXB66Ol2iqXTuETXGVuZxytG8ySMu46AEDieYVpxdTCxy67fa6C0keO3+LQVOL0Zhe2Rsb4GF7TmYXb4OIDhobAt4c1bDU5QoSzK17+Ak7sl+nhhMFMf35B5lot8isejetImexMbXyMrsGkFM9sxayJ5DHB5GQse5pA1DrNPV46LKgnSxCzq25L1RjdHG1lDHhkbZaiKN0QeHNc4BxGZzmlreL7gjhfXRWxeHqOs7Ju5EWrEZ0NQPkqKyrylsbzZt+Bc57pC0fVBb9paY9pRhDmRDe5ay8w0Kf6R4JKHFYcSDC6Nzo3Ej22DI9l+AJjAtfv5L1sI1VoOlz/AJ+pnLR3NurukrDWwGVk2d+W7Yw1wkLraAgjq69p0XJHBVXKzXeWzIitk63EsRw6sNQWkSROigswMzOLXh7hzbctF+Ycta8aVGrHLyd2QrtGl7C4Vhk8UvplVJTSseervWQgss3Wz26uDg4EcRYaLsxM6sZLJG6+VysUuZtnRdFh5nqX0jau7WZHPmMZjcHOuMuQXzHJfXsXLjHUUYqdu65aNuRi9Anq1X9h8pVbpPePf+hEDpS/yqf9Y/8A5gpl+CX8/MPzHTpJlbHjlFK85WNFM4uPANbO8uJPIDVMIr4eSXx8BLrEj00VcctBTyRPbIw1GjmOD2m0coNnDQ2IIVOj4uNSSatp+qJnsbfQTOiwqN8bbujo2uY3m5sQLRbxAXJJKVZp83+pbkVXsdSYbWsmqcVqs8gdo2WbJdmUOztAILrkkZW6CwAGq9OvKtSajRjZfBGas9zO6Gy30msyCzd11QeIbmNh5Cyzx98kb9pMDN6A/o6r+w+Uir0nvHvFPYseXAqR04qXQRmYEESFo3gIFhZ3HhovPVWajkTduwvZHMuCUrpxUuhjMzbWkLRvBYECzuPAn3oqs1HInp2CyOcVwamqQ1tRCyYNJID2hwBOhtdRCpOGsXYNXPSvwyCePcyxMkj06rmhwFuBF+BHNRGcou8XZkkdhmyGH07xJFTRteNQ6xc5v1S4nL5LSeIqzVpSZFkSWJYdDURmKaNsjDa7XC4uNQe4g9qzhOUHeLsyTAodlaCGOSKOnYGSgCRpu4PAvYOzE3GpWkq9STTb1RFkZ+HYdDTs3cMbY2XJytAa251JsFnOcpu8ndkkbBsfh7JhUMpmNkDs4c24AdzDQco48lo8RVccrloRZHrjGzFFVOD54GSOAtmNw6w4AuaQSNeBUQr1IK0XYNJj8l6D83/usP5n6PqDqa5rt5HNrfmnHqa+s9dxZGXimGQVMe6njbIy4NnC9iOBHaD3hUhOUHeLsTa55YLgdNSNcyniEYcczgCTc2tckk9itUqzqO8nchKxg1exWGSvMj6WIuJuSAWgntJDSAfNXjiasVZSYyomqSmjiYI42NYxosGtAa0DuA0CxlJyd2SeqgHlVU0cjDHIxr2OFi1wDmkd4OhUpuLugQUewuFtdnFJFfkQXN+wTl+C3eKrWtmZGVGwMaAAAAABYAaAAcAAuckhcS2Qw6oeZZaaNzzqXWLS483FpGbzW0MRVgrKRFkSWH4dDBHuoY2Rs9lrQ0XPE6cT3rOU5Td5O5J44VglLS5hTwxw5rZsjQ2+W9r25XPvVp1Zz6zuQlYNwOlE/pQgj35/W5RvPVyetx9XTwTizy5L6dgsdMZ2fpKsN9IhZJlvlJuHNva4DhYgGw07kp1Z0+q7BpM8zsxQmBlMaeN0Mbi5rHNzNa45iXDN2nO7XvKnj1Mzlmd2LIlIYmsa1jQGtaA0AaAAaADuss223dkkG7YrDDJvfRIs183q9W/G+T1ePctv7mra2ZkZUZ9HglLFI+WOGNkkl87mtAc/MczsxHG51VJVZySTeiFjnCsFpaUOFPDHCHWzZGht8t7XtyuVE6s59Z3CVjPVCQgCAIAgCAIAgCAIAgCAIAgCAIAgCAIAgCAIAgCAIAgCAIAgP//Z"/>
          <p:cNvSpPr>
            <a:spLocks noChangeAspect="1" noChangeArrowheads="1"/>
          </p:cNvSpPr>
          <p:nvPr/>
        </p:nvSpPr>
        <p:spPr bwMode="auto">
          <a:xfrm>
            <a:off x="37590" y="271109"/>
            <a:ext cx="54190" cy="22860"/>
          </a:xfrm>
          <a:prstGeom prst="rect">
            <a:avLst/>
          </a:prstGeom>
          <a:noFill/>
          <a:ln w="9525">
            <a:noFill/>
            <a:miter lim="800000"/>
            <a:headEnd/>
            <a:tailEnd/>
          </a:ln>
        </p:spPr>
        <p:txBody>
          <a:bodyPr lIns="10881" tIns="5441" rIns="10881" bIns="5441"/>
          <a:lstStyle/>
          <a:p>
            <a:endParaRPr lang="pt-BR" altLang="pt-BR"/>
          </a:p>
        </p:txBody>
      </p:sp>
      <p:sp>
        <p:nvSpPr>
          <p:cNvPr id="12" name="CaixaDeTexto 11"/>
          <p:cNvSpPr txBox="1"/>
          <p:nvPr/>
        </p:nvSpPr>
        <p:spPr>
          <a:xfrm>
            <a:off x="109834" y="646543"/>
            <a:ext cx="2709128" cy="72544"/>
          </a:xfrm>
          <a:prstGeom prst="rect">
            <a:avLst/>
          </a:prstGeom>
          <a:solidFill>
            <a:schemeClr val="accent1">
              <a:lumMod val="75000"/>
            </a:schemeClr>
          </a:solidFill>
          <a:ln>
            <a:solidFill>
              <a:schemeClr val="accent1">
                <a:lumMod val="75000"/>
              </a:schemeClr>
            </a:solidFill>
          </a:ln>
        </p:spPr>
        <p:txBody>
          <a:bodyPr wrap="square" lIns="10881" tIns="5441" rIns="10881" bIns="5441">
            <a:spAutoFit/>
          </a:bodyPr>
          <a:lstStyle/>
          <a:p>
            <a:pPr algn="ctr">
              <a:defRPr/>
            </a:pPr>
            <a:r>
              <a:rPr lang="pt-BR" sz="400" b="1" dirty="0">
                <a:solidFill>
                  <a:srgbClr val="F8F8F8"/>
                </a:solidFill>
                <a:latin typeface="Arial" panose="020B0604020202020204" pitchFamily="34" charset="0"/>
              </a:rPr>
              <a:t>INTRODUCTION</a:t>
            </a:r>
          </a:p>
        </p:txBody>
      </p:sp>
      <p:sp>
        <p:nvSpPr>
          <p:cNvPr id="2057" name="CaixaDeTexto 12"/>
          <p:cNvSpPr txBox="1">
            <a:spLocks noChangeArrowheads="1"/>
          </p:cNvSpPr>
          <p:nvPr/>
        </p:nvSpPr>
        <p:spPr bwMode="auto">
          <a:xfrm>
            <a:off x="114465" y="1286996"/>
            <a:ext cx="2654744" cy="287987"/>
          </a:xfrm>
          <a:prstGeom prst="rect">
            <a:avLst/>
          </a:prstGeom>
          <a:noFill/>
          <a:ln w="9525">
            <a:noFill/>
            <a:miter lim="800000"/>
            <a:headEnd/>
            <a:tailEnd/>
          </a:ln>
        </p:spPr>
        <p:txBody>
          <a:bodyPr wrap="square" lIns="10881" tIns="5441" rIns="10881" bIns="5441">
            <a:spAutoFit/>
          </a:bodyPr>
          <a:lstStyle/>
          <a:p>
            <a:endParaRPr lang="pt-BR" altLang="pt-BR"/>
          </a:p>
        </p:txBody>
      </p:sp>
      <p:sp>
        <p:nvSpPr>
          <p:cNvPr id="67" name="CaixaDeTexto 14"/>
          <p:cNvSpPr txBox="1">
            <a:spLocks noChangeArrowheads="1"/>
          </p:cNvSpPr>
          <p:nvPr/>
        </p:nvSpPr>
        <p:spPr bwMode="auto">
          <a:xfrm>
            <a:off x="106202" y="715773"/>
            <a:ext cx="2735117" cy="183602"/>
          </a:xfrm>
          <a:prstGeom prst="rect">
            <a:avLst/>
          </a:prstGeom>
          <a:noFill/>
          <a:ln w="9525">
            <a:noFill/>
            <a:miter lim="800000"/>
            <a:headEnd/>
            <a:tailEnd/>
          </a:ln>
        </p:spPr>
        <p:txBody>
          <a:bodyPr wrap="square" lIns="10881" tIns="5441" rIns="10881" bIns="5441">
            <a:noAutofit/>
          </a:bodyPr>
          <a:lstStyle/>
          <a:p>
            <a:pPr algn="just" eaLnBrk="1" hangingPunct="1">
              <a:lnSpc>
                <a:spcPts val="655"/>
              </a:lnSpc>
            </a:pPr>
            <a:r>
              <a:rPr lang="pt-BR" sz="400" dirty="0"/>
              <a:t>      </a:t>
            </a:r>
            <a:r>
              <a:rPr lang="en-US" sz="400" dirty="0" err="1"/>
              <a:t>Castleman</a:t>
            </a:r>
            <a:r>
              <a:rPr lang="en-US" sz="400" dirty="0"/>
              <a:t> disease (CD) is a rare and sometimes difficult to diagnose hematological condition, with a pathophysiology not fully understood and a wide clinical spectrum. </a:t>
            </a:r>
            <a:r>
              <a:rPr lang="en-US" sz="400" dirty="0" err="1"/>
              <a:t>Unicentric</a:t>
            </a:r>
            <a:r>
              <a:rPr lang="en-US" sz="400" dirty="0"/>
              <a:t> CD (UCD) patients have an excellent prognosis contrasting with the </a:t>
            </a:r>
            <a:r>
              <a:rPr lang="en-US" sz="400" dirty="0" err="1"/>
              <a:t>multicentric</a:t>
            </a:r>
            <a:r>
              <a:rPr lang="en-US" sz="400" dirty="0"/>
              <a:t> presentation, which may be life-threatening. Data of CD in Brazilian patients’ is still limited.</a:t>
            </a:r>
            <a:endParaRPr lang="pt-BR" sz="400" dirty="0"/>
          </a:p>
        </p:txBody>
      </p:sp>
      <p:sp>
        <p:nvSpPr>
          <p:cNvPr id="75" name="CaixaDeTexto 54"/>
          <p:cNvSpPr txBox="1"/>
          <p:nvPr/>
        </p:nvSpPr>
        <p:spPr>
          <a:xfrm>
            <a:off x="2961611" y="2628156"/>
            <a:ext cx="2709744" cy="72544"/>
          </a:xfrm>
          <a:prstGeom prst="rect">
            <a:avLst/>
          </a:prstGeom>
          <a:solidFill>
            <a:schemeClr val="accent1">
              <a:lumMod val="75000"/>
            </a:schemeClr>
          </a:solidFill>
          <a:ln>
            <a:solidFill>
              <a:schemeClr val="accent1">
                <a:lumMod val="75000"/>
              </a:schemeClr>
            </a:solidFill>
          </a:ln>
        </p:spPr>
        <p:txBody>
          <a:bodyPr wrap="square" lIns="10881" tIns="5441" rIns="10881" bIns="5441">
            <a:spAutoFit/>
          </a:bodyPr>
          <a:lstStyle/>
          <a:p>
            <a:pPr algn="ctr">
              <a:defRPr/>
            </a:pPr>
            <a:r>
              <a:rPr lang="pt-BR" sz="400" b="1" dirty="0">
                <a:solidFill>
                  <a:srgbClr val="F8F8F8"/>
                </a:solidFill>
                <a:latin typeface="Arial" panose="020B0604020202020204" pitchFamily="34" charset="0"/>
              </a:rPr>
              <a:t>DISCUSSION AND CONCLUSION</a:t>
            </a:r>
          </a:p>
        </p:txBody>
      </p:sp>
      <p:sp>
        <p:nvSpPr>
          <p:cNvPr id="21" name="CaixaDeTexto 20"/>
          <p:cNvSpPr txBox="1"/>
          <p:nvPr/>
        </p:nvSpPr>
        <p:spPr>
          <a:xfrm>
            <a:off x="122455" y="1403431"/>
            <a:ext cx="2709128" cy="72544"/>
          </a:xfrm>
          <a:prstGeom prst="rect">
            <a:avLst/>
          </a:prstGeom>
          <a:solidFill>
            <a:schemeClr val="accent1">
              <a:lumMod val="75000"/>
            </a:schemeClr>
          </a:solidFill>
          <a:ln>
            <a:solidFill>
              <a:schemeClr val="accent1">
                <a:lumMod val="75000"/>
              </a:schemeClr>
            </a:solidFill>
          </a:ln>
        </p:spPr>
        <p:txBody>
          <a:bodyPr wrap="square" lIns="10881" tIns="5441" rIns="10881" bIns="5441">
            <a:spAutoFit/>
          </a:bodyPr>
          <a:lstStyle/>
          <a:p>
            <a:pPr algn="ctr">
              <a:defRPr/>
            </a:pPr>
            <a:r>
              <a:rPr lang="pt-BR" sz="400" b="1" dirty="0">
                <a:solidFill>
                  <a:srgbClr val="F8F8F8"/>
                </a:solidFill>
                <a:latin typeface="Arial" panose="020B0604020202020204" pitchFamily="34" charset="0"/>
              </a:rPr>
              <a:t>RESULTS</a:t>
            </a:r>
          </a:p>
        </p:txBody>
      </p:sp>
      <p:sp>
        <p:nvSpPr>
          <p:cNvPr id="22" name="CaixaDeTexto 14"/>
          <p:cNvSpPr txBox="1">
            <a:spLocks noChangeArrowheads="1"/>
          </p:cNvSpPr>
          <p:nvPr/>
        </p:nvSpPr>
        <p:spPr bwMode="auto">
          <a:xfrm>
            <a:off x="122456" y="1123139"/>
            <a:ext cx="2735117" cy="280293"/>
          </a:xfrm>
          <a:prstGeom prst="rect">
            <a:avLst/>
          </a:prstGeom>
          <a:noFill/>
          <a:ln w="9525">
            <a:noFill/>
            <a:miter lim="800000"/>
            <a:headEnd/>
            <a:tailEnd/>
          </a:ln>
        </p:spPr>
        <p:txBody>
          <a:bodyPr wrap="square" lIns="10881" tIns="5441" rIns="10881" bIns="5441">
            <a:spAutoFit/>
          </a:bodyPr>
          <a:lstStyle/>
          <a:p>
            <a:pPr marL="0" lvl="1" indent="0" algn="just" defTabSz="465292" eaLnBrk="1" hangingPunct="1">
              <a:lnSpc>
                <a:spcPts val="655"/>
              </a:lnSpc>
            </a:pPr>
            <a:r>
              <a:rPr lang="pt-BR" sz="400" dirty="0"/>
              <a:t>      </a:t>
            </a:r>
            <a:r>
              <a:rPr lang="pt-BR" sz="400" dirty="0" err="1"/>
              <a:t>We</a:t>
            </a:r>
            <a:r>
              <a:rPr lang="pt-BR" sz="400" dirty="0"/>
              <a:t> </a:t>
            </a:r>
            <a:r>
              <a:rPr lang="pt-BR" sz="400" dirty="0" err="1"/>
              <a:t>retrospectively</a:t>
            </a:r>
            <a:r>
              <a:rPr lang="pt-BR" sz="400" dirty="0"/>
              <a:t> </a:t>
            </a:r>
            <a:r>
              <a:rPr lang="pt-BR" sz="400" dirty="0" err="1"/>
              <a:t>collected</a:t>
            </a:r>
            <a:r>
              <a:rPr lang="pt-BR" sz="400" dirty="0"/>
              <a:t> data </a:t>
            </a:r>
            <a:r>
              <a:rPr lang="pt-BR" sz="400" dirty="0" err="1"/>
              <a:t>of</a:t>
            </a:r>
            <a:r>
              <a:rPr lang="pt-BR" sz="400" dirty="0"/>
              <a:t> </a:t>
            </a:r>
            <a:r>
              <a:rPr lang="pt-BR" sz="400" dirty="0" err="1"/>
              <a:t>patients</a:t>
            </a:r>
            <a:r>
              <a:rPr lang="pt-BR" sz="400" dirty="0"/>
              <a:t> </a:t>
            </a:r>
            <a:r>
              <a:rPr lang="pt-BR" sz="400" dirty="0" err="1"/>
              <a:t>with</a:t>
            </a:r>
            <a:r>
              <a:rPr lang="pt-BR" sz="400" dirty="0"/>
              <a:t> </a:t>
            </a:r>
            <a:r>
              <a:rPr lang="pt-BR" sz="400" dirty="0" err="1"/>
              <a:t>biopsy-proven</a:t>
            </a:r>
            <a:r>
              <a:rPr lang="pt-BR" sz="400" dirty="0"/>
              <a:t> CD in </a:t>
            </a:r>
            <a:r>
              <a:rPr lang="pt-BR" sz="400" dirty="0" err="1"/>
              <a:t>three</a:t>
            </a:r>
            <a:r>
              <a:rPr lang="pt-BR" sz="400" dirty="0"/>
              <a:t> </a:t>
            </a:r>
            <a:r>
              <a:rPr lang="pt-BR" sz="400" dirty="0" err="1"/>
              <a:t>large</a:t>
            </a:r>
            <a:r>
              <a:rPr lang="pt-BR" sz="400" dirty="0"/>
              <a:t> </a:t>
            </a:r>
            <a:r>
              <a:rPr lang="pt-BR" sz="400" dirty="0" err="1"/>
              <a:t>Brazilian</a:t>
            </a:r>
            <a:r>
              <a:rPr lang="pt-BR" sz="400" dirty="0"/>
              <a:t> centers (Hospital das Clínicas da Faculdade de Medicina da USP, Hospital A Beneficência Portuguesa de São Paulo </a:t>
            </a:r>
            <a:r>
              <a:rPr lang="pt-BR" sz="400" dirty="0" err="1"/>
              <a:t>and</a:t>
            </a:r>
            <a:r>
              <a:rPr lang="pt-BR" sz="400" dirty="0"/>
              <a:t> Instituto </a:t>
            </a:r>
            <a:r>
              <a:rPr lang="pt-BR" sz="400" dirty="0" err="1"/>
              <a:t>Hemomed</a:t>
            </a:r>
            <a:r>
              <a:rPr lang="pt-BR" sz="400" dirty="0"/>
              <a:t>) </a:t>
            </a:r>
            <a:r>
              <a:rPr lang="pt-BR" sz="400" dirty="0" err="1"/>
              <a:t>from</a:t>
            </a:r>
            <a:r>
              <a:rPr lang="pt-BR" sz="400" dirty="0"/>
              <a:t> </a:t>
            </a:r>
            <a:r>
              <a:rPr lang="pt-BR" sz="400" dirty="0" err="1"/>
              <a:t>January</a:t>
            </a:r>
            <a:r>
              <a:rPr lang="pt-BR" sz="400" dirty="0"/>
              <a:t> 2008 </a:t>
            </a:r>
            <a:r>
              <a:rPr lang="pt-BR" sz="400" dirty="0" err="1"/>
              <a:t>to</a:t>
            </a:r>
            <a:r>
              <a:rPr lang="pt-BR" sz="400" dirty="0"/>
              <a:t> July 2020.</a:t>
            </a:r>
          </a:p>
        </p:txBody>
      </p:sp>
      <p:sp>
        <p:nvSpPr>
          <p:cNvPr id="24" name="CaixaDeTexto 23"/>
          <p:cNvSpPr txBox="1"/>
          <p:nvPr/>
        </p:nvSpPr>
        <p:spPr>
          <a:xfrm>
            <a:off x="126587" y="1067050"/>
            <a:ext cx="2726853" cy="72544"/>
          </a:xfrm>
          <a:prstGeom prst="rect">
            <a:avLst/>
          </a:prstGeom>
          <a:solidFill>
            <a:schemeClr val="accent1">
              <a:lumMod val="75000"/>
            </a:schemeClr>
          </a:solidFill>
          <a:ln>
            <a:solidFill>
              <a:schemeClr val="accent1">
                <a:lumMod val="75000"/>
              </a:schemeClr>
            </a:solidFill>
          </a:ln>
        </p:spPr>
        <p:txBody>
          <a:bodyPr wrap="square" lIns="10881" tIns="5441" rIns="10881" bIns="5441">
            <a:spAutoFit/>
          </a:bodyPr>
          <a:lstStyle/>
          <a:p>
            <a:pPr algn="ctr">
              <a:defRPr/>
            </a:pPr>
            <a:r>
              <a:rPr lang="pt-BR" sz="400" b="1" dirty="0">
                <a:solidFill>
                  <a:srgbClr val="F8F8F8"/>
                </a:solidFill>
                <a:latin typeface="Arial" panose="020B0604020202020204" pitchFamily="34" charset="0"/>
              </a:rPr>
              <a:t>METHODS</a:t>
            </a:r>
          </a:p>
        </p:txBody>
      </p:sp>
      <p:sp>
        <p:nvSpPr>
          <p:cNvPr id="39" name="CaixaDeTexto 56"/>
          <p:cNvSpPr txBox="1">
            <a:spLocks noChangeArrowheads="1"/>
          </p:cNvSpPr>
          <p:nvPr/>
        </p:nvSpPr>
        <p:spPr bwMode="auto">
          <a:xfrm>
            <a:off x="114465" y="1475440"/>
            <a:ext cx="2699866" cy="179817"/>
          </a:xfrm>
          <a:prstGeom prst="rect">
            <a:avLst/>
          </a:prstGeom>
          <a:noFill/>
          <a:ln w="9525">
            <a:noFill/>
            <a:miter lim="800000"/>
            <a:headEnd/>
            <a:tailEnd/>
          </a:ln>
        </p:spPr>
        <p:txBody>
          <a:bodyPr wrap="square" lIns="10881" tIns="5441" rIns="10881" bIns="5441">
            <a:spAutoFit/>
          </a:bodyPr>
          <a:lstStyle/>
          <a:p>
            <a:pPr algn="just" defTabSz="465292" eaLnBrk="1" hangingPunct="1">
              <a:lnSpc>
                <a:spcPts val="655"/>
              </a:lnSpc>
            </a:pPr>
            <a:r>
              <a:rPr lang="en-US" sz="400" dirty="0"/>
              <a:t>     Twenty-nine patients with confirmed CD were included. Table 1 summarizes baseline characteristics of CD patients. Median follow-up duration was 59 months. </a:t>
            </a:r>
          </a:p>
        </p:txBody>
      </p:sp>
      <p:sp>
        <p:nvSpPr>
          <p:cNvPr id="26" name="CaixaDeTexto 56">
            <a:extLst>
              <a:ext uri="{FF2B5EF4-FFF2-40B4-BE49-F238E27FC236}">
                <a16:creationId xmlns:a16="http://schemas.microsoft.com/office/drawing/2014/main" id="{DDC50E5C-892F-438B-A844-B6AA13728C1E}"/>
              </a:ext>
            </a:extLst>
          </p:cNvPr>
          <p:cNvSpPr txBox="1">
            <a:spLocks noChangeArrowheads="1"/>
          </p:cNvSpPr>
          <p:nvPr/>
        </p:nvSpPr>
        <p:spPr bwMode="auto">
          <a:xfrm>
            <a:off x="2966550" y="2700700"/>
            <a:ext cx="2699866" cy="449122"/>
          </a:xfrm>
          <a:prstGeom prst="rect">
            <a:avLst/>
          </a:prstGeom>
          <a:noFill/>
          <a:ln w="9525">
            <a:noFill/>
            <a:miter lim="800000"/>
            <a:headEnd/>
            <a:tailEnd/>
          </a:ln>
        </p:spPr>
        <p:txBody>
          <a:bodyPr wrap="square" lIns="10881" tIns="5441" rIns="10881" bIns="5441">
            <a:spAutoFit/>
          </a:bodyPr>
          <a:lstStyle/>
          <a:p>
            <a:pPr algn="just" defTabSz="465292" eaLnBrk="1" hangingPunct="1">
              <a:lnSpc>
                <a:spcPts val="655"/>
              </a:lnSpc>
            </a:pPr>
            <a:r>
              <a:rPr lang="pt-BR" sz="400" dirty="0"/>
              <a:t>     </a:t>
            </a:r>
            <a:r>
              <a:rPr lang="en-US" sz="400" dirty="0"/>
              <a:t>This is the largest Brazilian cohort of CD patients reported to date, to our knowledge. As described by other groups, our outcomes of UCD patients are better than MCD patients. Therapies for MCD were heterogeneous due to lack of a specific treatment until recently. However, most MCD patients still do not have access to recommended first-line therapies, in particular in public healthcare, with a negative impact in their outcomes. The development of a national registry of CD patients in Brazil may raise awareness to this rare entity.</a:t>
            </a:r>
            <a:endParaRPr lang="pt-BR" sz="400" dirty="0"/>
          </a:p>
        </p:txBody>
      </p:sp>
      <p:sp>
        <p:nvSpPr>
          <p:cNvPr id="33" name="CaixaDeTexto 56">
            <a:extLst>
              <a:ext uri="{FF2B5EF4-FFF2-40B4-BE49-F238E27FC236}">
                <a16:creationId xmlns:a16="http://schemas.microsoft.com/office/drawing/2014/main" id="{6E4553BB-6FE7-4798-9175-7D9DD3E7C476}"/>
              </a:ext>
            </a:extLst>
          </p:cNvPr>
          <p:cNvSpPr txBox="1">
            <a:spLocks noChangeArrowheads="1"/>
          </p:cNvSpPr>
          <p:nvPr/>
        </p:nvSpPr>
        <p:spPr bwMode="auto">
          <a:xfrm>
            <a:off x="2936825" y="1411759"/>
            <a:ext cx="2699866" cy="359353"/>
          </a:xfrm>
          <a:prstGeom prst="rect">
            <a:avLst/>
          </a:prstGeom>
          <a:noFill/>
          <a:ln w="9525">
            <a:noFill/>
            <a:miter lim="800000"/>
            <a:headEnd/>
            <a:tailEnd/>
          </a:ln>
        </p:spPr>
        <p:txBody>
          <a:bodyPr wrap="square" lIns="10881" tIns="5441" rIns="10881" bIns="5441">
            <a:spAutoFit/>
          </a:bodyPr>
          <a:lstStyle/>
          <a:p>
            <a:pPr algn="just" defTabSz="465292" eaLnBrk="1" hangingPunct="1">
              <a:lnSpc>
                <a:spcPts val="655"/>
              </a:lnSpc>
            </a:pPr>
            <a:r>
              <a:rPr lang="en-US" sz="400" dirty="0"/>
              <a:t>      Median progression free survival (PFS) was 43 months for UCD and 14 months for MCD patients. Median overall survival (OS) for UCD patients was not reached and was 92 months for MCD patients. At 2 years, PFS for UCD patients was 100% and 37.5% for MCD patients. Three MCD patients died of CD progression and one UCD patient died after 6 years of follow-up (death unrelated to CD).</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7997" y="7939"/>
            <a:ext cx="432247" cy="195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4" y="21570"/>
            <a:ext cx="304800" cy="153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5" descr="data:image/png;base64,iVBORw0KGgoAAAANSUhEUgAAAKIAAABsCAMAAADezpntAAABF1BMVEX////V4ulupbyMtk5gkzYAd4ESWybo8fL3+fnf6uxJfn85cnTN3NwAV2YaXF5kkZIraWoAOB4ALCO/0tIAWGGCpqcAS1N4n6CeuruxyMgAMikASkxhiYnZ5NsAMhjr9O8QY2tvnkiDrrErjZYAODS62KSnxacAP0YAR0OhxdXS6e2DsGep0ql+r8IhTUQzeYbi7sOlyXglajbF25lDc21BfU4AQih8n4YANj41ZEqNqJcAS1wAUDMAY3Rdp7BNnKpMgz0APzW32d+10Ya60r2hzNH0+eqewmcAXTSEvMEwbzDt9NunyY2Utpqjvqtck57V5q8nYVVzqHpdk3ZZf3VfmGhRiU5Pe2A2eFscaUlyqJGBq4VnmlsKd6pdAAAPKklEQVR4nMWbi3/TOBLHnWW7emJ5T+gsY3dT3Gvu+qIty+PgaGFDC5Tn8dgFlv3//46bkWRbSVPiwJHOp7SJLVlfjzQ/jWSTJJP2fH++PU4u0h7/99f5tk8vlPDJpfl2sH9xhHS/D+GlS4+eXxzhQS/CC2R8/qgn4aVLv14M4wKEwHgRYb0Q4aUn/10+4/NfFyG8CMZFCVF6liuPjxcmXDZjJ9lPDuZbw7hM6ekIDzb62JOlM9KIcPvafNtuGZclj92k8mjj2o99bHvjYCYjId+d8EU/wgnGWHpU/n0QW8n+tTfhjz9eaxgn5BERoyinhNCEenPfw0dfJD5FGIkqNZ1Bw4eIsDegY3x0lhEQqTL4yRRJYrkQiuaci4qbJC+IqjivuE0UQypFLa8Er3KCZXgeuLiAau6LhZpcwocgiE82FiKMGKPsERCJSPGqlU1spgmTCZPwQbKE11RKI6QkNMMSLIOzMrNSJopLKrny18gKQiTnNCkyTYnJALYh3F6MEBhfBMZHNEbkCi6fKPBVaDORwnmndo7B/vOIAj0lNJxHDECWrnOFdEVsAu7GaiYgHixOCPbihUec8CKXlXGINi0aRHoeIkVEdzAJSB4xyRUTzI0YOHnw1YQN4/NJRIb+AEToaWH7IBrv7spEiLaSzsuuxj4SdqF8bXu+daVfgIgfJJOIEu8cERNiUkW/DrGOEelBLNjbOz0s8jlMNPtnECm3DhE4sLPPQ6Rf6GhlWNZ2dLLfyeG1Fzu3bsy3Wzsx4+MziIkWvov9aJ9GdDGSFI72nHAhmU5E0VzgeUe4vfP2p152YyeqtD+hi8Q1YUqbMM1YkTlgGtpKrAvunEuiRe0cihwVfJc8zEyZZUyLPPGiZbC728bQhf0Iwd62jry23fW0sQnNnS5XRaJBjzkSSByQIN3oOsdBc5Bngwepcj5z0h2kq8Jq7iRIN3fnIXPxTW3s3OhN+NNPtxpHQuLT6iJOZt0ESBlrprrmV3O2nfCmv+Os11SDC/ijAXF75/cFALGzP7sog+obyaQxrWWU8uhvTn82kHGhTm7sd+zs2InuzussRRNBt2H4Vd/KSCGJhThZpJMbw86+dm1ig4eJUhhrrUpNuLzVloWPXW+ycCghuii0dDfJJHPmeoBJOFHIcPfPJ1x449Z8a2/nxtuN7QknkqyZ9drs1qZ5+4k3ZZULcoiTrERDFYD8IxjoFeWlP6Fd8ccbO390bY76WDdsf9+ZcKIpi2TSqChT1pwsg2sTnlLvcm61LhRKE0nT3Bt+ybJCSp2XJTI+33n77FnT4Ojlh7vz7cPLUXD7s2d/7OwPOyemYnoc6TIv6wYxK2WECPQ2mV2XZDzUxr87fz185hlvAeDPv/Sx2x9Gn295xIcP33bLaR23Gbo0ZSJrEKGrI0RbxuuIKUTR9AEU/OPhw4eIeOvz6MPtX37uZb/8cv/O6PMNIATEh29bRFPqKUKSqvaoKWUd7sEh8pJNlJyBmFQljOm/HOIigJ7y7p3RW0f4cNReuWo6sjULg1OWqrkBmvmBiYgszSZv5lwvHkMjf3we3fm0AJ9j/Pnuy9FbdGJ3ZZ7GfkETmCIIfxi9KcuqQQwfI8R2HRaNRVdmhIB3b6MtQIilYUiO/vprGAFNI0o33KzvXtfhuYt5RNSliouSrBRo1n/JJES0Kd1CiB6PXn68fzvYz33ixQE6+/RuNIoQeTrV0bnreeoF0SGCcpJzEFNMIHhALEEgy9JlEcnx6N19MM93/+67O/Ptw93bnhLqffo8Wm2bUVNjEVqyaJkLDB82BTp2FmLq5Lzp6NSYPA13/O7p06f3HeT9D3deHb+6N99eHYN8OsD7958+/fiyjeh6Srl1GSYMp9khshX8cWOxUaAWMb43PCdTn3l/8oifPr4cHb96f/0q2t/ON3f+enV8PPrzoyN8+vTPFlGWkzsmQOOnXRe8AREjGRHBUxNz54yItj5aVoHx07uX4D7g+wLbFOkb8OXxnx+h8rsoQ5xslZaNn9BzrT5C9DhdVBMqOlN0lO+WY+A7vnfzevDQl53YFkLK96/Al39G4TI1Ydh2snHjrhV2nmUZrgxLEd3QTESW4r2sriLf1Q7wS5BXJwv9dh0oV6P1Fa1K5XJmUkBuH8lkCvrYIrK0zHyIc0y3KLGFQyTBotnF4CgGvt+ufr39Br6MN8MgOeFK8RQ8JMsuHjAF6qbHuvQDAnIfUVWiRN+TtIktHrkUjsqk+g3MNTa3j896E+ten5yXpYF+FAryWKa6M/hZ541TaW4mC+Oqvw65WI75Yt0MkQKlUd+8iozYMLTXz6CCAwXC6uxjA7rIkwTaq7R+8+bNzfdVde9VsdrLdHHvXvX+/c03b95PT8qzIfpxnGdDmgxDy4U11fub8+19ZWxzM3Suz5SbevNvYCysNbniN9N/of2jn7my6c1KGYT9cgPCMEgJenj7XJM259m/pu1LaLFllYnWyRq3EnxQ1JyHaGm2d3DPodLKGW7t4WGmeFNOq5BCJBIPuhWMgaKVP0iJRGeCN+GsyDJMMiJreFAVIADhoioH91lYRE52nxKwWKpgsUQrXkjjNmwaRMpVoa1061dTwESE869OYXllcEFrMysL4RILqAdLrlSDfua2Nv5GCdSsa0DM1evXr/meWLvy91l2ZU3scSih8rw2dQ2Mk6t4/1BD8aRw84Z1Ah0QdRZux+9CWY7u0U7+dMpohiTE3ZRxE7MRlPgsItFWcU90Bcyj/PN8a2B90TXBc9sNs9whypR4Vt+uENBdsDxIg0p6fG4LSCI9LnwJH1w9j0hSSTLvAYjj2ijoXuT8d08D0ivQ49DfttCrU4hUFGFUOQeKCjJGGFl5mssWUcJsBwMikOUqbIO6DU+PSIUlmS0K6VQLRGc4RLWD2K56mItjDZXgZ0LyGkQbdnQcqWhziSpF6XGIuHkMLmsR6zOIUBmyxirs3Z6sr6ysrCsYXLqfdKPn69eu1kSa7RHBPRNe7NbWGjdPHKLIOEx9DaIyjReryIu6GYvJeH3tcA3H4RX8vdbHsJivcbhSRxHjESEwVMM6iQgB5BFlhntMWeH3mIEmBFPVjUWZkQbxaOVwpWu6tzVVDtfWu8WAIyPCJIW7uOF0CtEIj5gr37/+qREELz4LQizZIIJGJWFHPjk5Wu+8sphhpZX1OgqXDIRL4L6xEsYqv/nvIlrlssqNQlEpEEh7R9kUBJZjuSJTNhf++SEurQQngAgKrAyEy9CqlanGZ6piI0xdqbX1WsfhIkFZc+/UIs+N90GBa8DaMpsr455mFJDw+r3lAqY2SL6Ir6tyL0usuQotaqyJbhwPV3UtoMk5fDElyDi3ENOnR98y+/azMcTlytGJHOqar82h62yN16tDfYpB/WAqh/n/v3aCrRweHq48OF1FyjnTi/djBf7TR+tYDew0uho+g+YqPB2gdNYud+FSh+mt0i8ZeOIw2F4te+qirvcOL7s64MVxey1apcrCmPN71yB9s15E4KnBXGJGtn6e0cGRZ7yMtlf3sNd7rqyrtX5CurZsvO0kbbtYiTbiAdEJjmw3lc+39mkMGYwfHIYGL1/+Tw+73JZeOR2wyBt8YpemWUPRHPK7Th1DoQolUfr9dlm5eyGQObKqma9YBctt9+IBRPQJG4NfvBsXscN6MD49ih0U79LIsA9PuSiYzNtlf0B0rxTkfh2r/f4SSaOECMaJZhrTxmTrwYMHR6fM7i1M+Ho8PoLKp50bi7j3ID1232qfUplmEATEHKY8mIjc0QYxixCr8AgY5iJsZX1l/WRgF3PjXrEFkbYOtbtwwYcCunmsl2rjprfMY9O0ef6r/Fflcl43ocxAJOEBjoRTHnEFIev+kHuWoSiuI+JJNBo1L/3wwYyBYXOkQctCePOKEKYFzr8Q8QbzhxmI4VBCYYBsnT5YR0RUj0HdDxAGoUvgVsCNR+NJ9Sj80xSKgoMOa3uuiSUF658sxXd10EPuNmYg2pBCOOf7dNHZ0ZZ8vTffIEq6KmRa32iOezfQFCE2JWcRKw5rVjc8c9xowiXVPETCugbXj7YomWvjo6b8yikZJGdMcByVMM2IsvCvR7ijahIVuj6FuQj3zGYgFmmEONgdbHVtrvextvAJ29w8O0vkGayscqm1BBVqw6R5ttoi6rTQYHBeNqKjW8TmLw4Eurm7u8m6zl7AjrbGu7u7Z90IYNo7AX0RxLIZ/x2iCjuxHNznX+iB0u24CHeE8omt/ACOXJzxlG3+8APcX5QvYh5IDbQSVI2C4sgU33SQWUPWIAYuEFOWVDjymOC4SV/gUKPhZakC+wAJwTbZ6WKA6+MBVoTqnS4aDNYMmqbNfAcugsYyWAOr9ll0QCxSPy9hWSZSGJX4Chbzl8B95xQGs/NlQARHjhdxJHTyD75ehAgZtbXOk83zeOLeICncQropw6JTzvdugrHWhRWVaBoPMcjWXVnpCcHGUdTMc+Ep2Qy1dsfxfvx3MbrVMvaOmtDJzk7+/1n2WUbWNofy00Nz2k5G1w+XgDggHSM4cquHbUaEg4nkn0b/zvhi8kXbGb+6kxPHyGBAhl2bu5vzbTcmHESJNoHFe2KrQlaKMfgx1BBDmXITssqJxfdXdWINlMSkoq4MlQo1yVZ1UsDqFcoTWM9WFmoWeAZXq2wArUSMi5gEwsGgc4BRhsMsxgissGxqQU4qIoAGNx+KrKAK1FrZJBOkQIWm3IiiwOU/VBKwCAfxYcpyqoSmgplKMIbPK7ERYDxZHHDXE0ZuVJZxtweSW1DjCmZCSznjWnOcXQxVkCQqKzOggntJqAIg93KezJKqqE3COLGgiYrDpMRMyiGbAFEfeBuOFyZkxFftBqMV3FDcflU1Aw8xmDioIFbgi4D4vmIFYKowqspZDk1TWK0yizt6UEkQk1kmCINcrhKWgBdzrlXObUK+krEljNdXGnSbFZAFEsoSRik6iLqjkFDBoAJJZwSOM+K0XBYMX8miia+kNUo+/PhPUBJkHurRlrET8T6EwxmE38taRrLVn3FzyAbT3fw9GdvWWF/GJRPGjMN+jBHhsv5vU8uIArk718bLJ5xg7GOD5RMmrfQMWA9ryy6TsAvrBWy5hF/DuGzCxRmXT7gw45IE8RsYlxrMESObj3axhAswXhhhb8YLJOzJeBHBHNlw/t7dhfoQjc63JRP9DwP752KOunPXAAAAAElFTkSuQmCC"/>
          <p:cNvSpPr>
            <a:spLocks noChangeAspect="1" noChangeArrowheads="1"/>
          </p:cNvSpPr>
          <p:nvPr/>
        </p:nvSpPr>
        <p:spPr bwMode="auto">
          <a:xfrm>
            <a:off x="154781"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6877" y="-1507"/>
            <a:ext cx="242769" cy="161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55789" y="-1507"/>
            <a:ext cx="384702" cy="188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Tabela 10"/>
          <p:cNvGraphicFramePr>
            <a:graphicFrameLocks noGrp="1"/>
          </p:cNvGraphicFramePr>
          <p:nvPr>
            <p:extLst>
              <p:ext uri="{D42A27DB-BD31-4B8C-83A1-F6EECF244321}">
                <p14:modId xmlns:p14="http://schemas.microsoft.com/office/powerpoint/2010/main" val="4200527984"/>
              </p:ext>
            </p:extLst>
          </p:nvPr>
        </p:nvGraphicFramePr>
        <p:xfrm>
          <a:off x="121816" y="1691463"/>
          <a:ext cx="2706848" cy="614680"/>
        </p:xfrm>
        <a:graphic>
          <a:graphicData uri="http://schemas.openxmlformats.org/drawingml/2006/table">
            <a:tbl>
              <a:tblPr firstRow="1" bandRow="1">
                <a:tableStyleId>{0505E3EF-67EA-436B-97B2-0124C06EBD24}</a:tableStyleId>
              </a:tblPr>
              <a:tblGrid>
                <a:gridCol w="1597769">
                  <a:extLst>
                    <a:ext uri="{9D8B030D-6E8A-4147-A177-3AD203B41FA5}">
                      <a16:colId xmlns:a16="http://schemas.microsoft.com/office/drawing/2014/main" val="20000"/>
                    </a:ext>
                  </a:extLst>
                </a:gridCol>
                <a:gridCol w="1109079">
                  <a:extLst>
                    <a:ext uri="{9D8B030D-6E8A-4147-A177-3AD203B41FA5}">
                      <a16:colId xmlns:a16="http://schemas.microsoft.com/office/drawing/2014/main" val="20001"/>
                    </a:ext>
                  </a:extLst>
                </a:gridCol>
              </a:tblGrid>
              <a:tr h="56095">
                <a:tc gridSpan="2">
                  <a:txBody>
                    <a:bodyPr/>
                    <a:lstStyle/>
                    <a:p>
                      <a:pPr algn="l"/>
                      <a:r>
                        <a:rPr lang="pt-BR" sz="400" dirty="0" err="1">
                          <a:latin typeface="Arial" panose="020B0604020202020204" pitchFamily="34" charset="0"/>
                          <a:cs typeface="Arial" panose="020B0604020202020204" pitchFamily="34" charset="0"/>
                        </a:rPr>
                        <a:t>Table</a:t>
                      </a:r>
                      <a:r>
                        <a:rPr lang="pt-BR" sz="400" dirty="0">
                          <a:latin typeface="Arial" panose="020B0604020202020204" pitchFamily="34" charset="0"/>
                          <a:cs typeface="Arial" panose="020B0604020202020204" pitchFamily="34" charset="0"/>
                        </a:rPr>
                        <a:t> 1. </a:t>
                      </a:r>
                      <a:r>
                        <a:rPr lang="pt-BR" sz="400" dirty="0" err="1">
                          <a:latin typeface="Arial" panose="020B0604020202020204" pitchFamily="34" charset="0"/>
                          <a:cs typeface="Arial" panose="020B0604020202020204" pitchFamily="34" charset="0"/>
                        </a:rPr>
                        <a:t>Baseline</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characteristics</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of</a:t>
                      </a:r>
                      <a:r>
                        <a:rPr lang="pt-BR" sz="400" dirty="0">
                          <a:latin typeface="Arial" panose="020B0604020202020204" pitchFamily="34" charset="0"/>
                          <a:cs typeface="Arial" panose="020B0604020202020204" pitchFamily="34" charset="0"/>
                        </a:rPr>
                        <a:t> CD </a:t>
                      </a:r>
                      <a:r>
                        <a:rPr lang="pt-BR" sz="400" dirty="0" err="1">
                          <a:latin typeface="Arial" panose="020B0604020202020204" pitchFamily="34" charset="0"/>
                          <a:cs typeface="Arial" panose="020B0604020202020204" pitchFamily="34" charset="0"/>
                        </a:rPr>
                        <a:t>patients</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pt-BR" sz="5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903">
                <a:tc>
                  <a:txBody>
                    <a:bodyPr/>
                    <a:lstStyle/>
                    <a:p>
                      <a:pPr algn="l"/>
                      <a:r>
                        <a:rPr lang="pt-BR" sz="400" dirty="0" err="1">
                          <a:latin typeface="Arial" panose="020B0604020202020204" pitchFamily="34" charset="0"/>
                          <a:cs typeface="Arial" panose="020B0604020202020204" pitchFamily="34" charset="0"/>
                        </a:rPr>
                        <a:t>Median</a:t>
                      </a:r>
                      <a:r>
                        <a:rPr lang="pt-BR" sz="400" baseline="0" dirty="0">
                          <a:latin typeface="Arial" panose="020B0604020202020204" pitchFamily="34" charset="0"/>
                          <a:cs typeface="Arial" panose="020B0604020202020204" pitchFamily="34" charset="0"/>
                        </a:rPr>
                        <a:t> a</a:t>
                      </a:r>
                      <a:r>
                        <a:rPr lang="pt-BR" sz="400" dirty="0">
                          <a:latin typeface="Arial" panose="020B0604020202020204" pitchFamily="34" charset="0"/>
                          <a:cs typeface="Arial" panose="020B0604020202020204" pitchFamily="34" charset="0"/>
                        </a:rPr>
                        <a:t>ge (</a:t>
                      </a:r>
                      <a:r>
                        <a:rPr lang="pt-BR" sz="400" dirty="0" err="1">
                          <a:latin typeface="Arial" panose="020B0604020202020204" pitchFamily="34" charset="0"/>
                          <a:cs typeface="Arial" panose="020B0604020202020204" pitchFamily="34" charset="0"/>
                        </a:rPr>
                        <a:t>years</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at</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diagnosis</a:t>
                      </a:r>
                      <a:r>
                        <a:rPr lang="pt-BR" sz="400" dirty="0">
                          <a:latin typeface="Arial" panose="020B0604020202020204" pitchFamily="34" charset="0"/>
                          <a:cs typeface="Arial" panose="020B0604020202020204" pitchFamily="34" charset="0"/>
                        </a:rPr>
                        <a:t> (range)</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46.1 (19.1-87.9)</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7711">
                <a:tc>
                  <a:txBody>
                    <a:bodyPr/>
                    <a:lstStyle/>
                    <a:p>
                      <a:pPr algn="l"/>
                      <a:r>
                        <a:rPr lang="pt-BR" sz="400" dirty="0">
                          <a:latin typeface="Arial" panose="020B0604020202020204" pitchFamily="34" charset="0"/>
                          <a:cs typeface="Arial" panose="020B0604020202020204" pitchFamily="34" charset="0"/>
                        </a:rPr>
                        <a:t>Male</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17 (58.9%)</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519">
                <a:tc>
                  <a:txBody>
                    <a:bodyPr/>
                    <a:lstStyle/>
                    <a:p>
                      <a:r>
                        <a:rPr lang="pt-BR" sz="400" i="0" dirty="0" err="1">
                          <a:latin typeface="Arial" panose="020B0604020202020204" pitchFamily="34" charset="0"/>
                          <a:cs typeface="Arial" panose="020B0604020202020204" pitchFamily="34" charset="0"/>
                        </a:rPr>
                        <a:t>Median</a:t>
                      </a:r>
                      <a:r>
                        <a:rPr lang="pt-BR" sz="400" i="0" baseline="0" dirty="0">
                          <a:latin typeface="Arial" panose="020B0604020202020204" pitchFamily="34" charset="0"/>
                          <a:cs typeface="Arial" panose="020B0604020202020204" pitchFamily="34" charset="0"/>
                        </a:rPr>
                        <a:t> time </a:t>
                      </a:r>
                      <a:r>
                        <a:rPr lang="pt-BR" sz="400" i="0" baseline="0" dirty="0" err="1">
                          <a:latin typeface="Arial" panose="020B0604020202020204" pitchFamily="34" charset="0"/>
                          <a:cs typeface="Arial" panose="020B0604020202020204" pitchFamily="34" charset="0"/>
                        </a:rPr>
                        <a:t>to</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diagnosis</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after</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onset</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of</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symptoms</a:t>
                      </a:r>
                      <a:endParaRPr lang="pt-BR" sz="400" i="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18.5 </a:t>
                      </a:r>
                      <a:r>
                        <a:rPr lang="pt-BR" sz="400" dirty="0" err="1">
                          <a:latin typeface="Arial" panose="020B0604020202020204" pitchFamily="34" charset="0"/>
                          <a:cs typeface="Arial" panose="020B0604020202020204" pitchFamily="34" charset="0"/>
                        </a:rPr>
                        <a:t>months</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l"/>
                      <a:r>
                        <a:rPr lang="pt-BR" sz="400" i="1" dirty="0" err="1">
                          <a:latin typeface="Arial" panose="020B0604020202020204" pitchFamily="34" charset="0"/>
                          <a:cs typeface="Arial" panose="020B0604020202020204" pitchFamily="34" charset="0"/>
                        </a:rPr>
                        <a:t>Clinical</a:t>
                      </a:r>
                      <a:r>
                        <a:rPr lang="pt-BR" sz="400" i="1" dirty="0">
                          <a:latin typeface="Arial" panose="020B0604020202020204" pitchFamily="34" charset="0"/>
                          <a:cs typeface="Arial" panose="020B0604020202020204" pitchFamily="34" charset="0"/>
                        </a:rPr>
                        <a:t>  </a:t>
                      </a:r>
                      <a:r>
                        <a:rPr lang="pt-BR" sz="400" i="1" dirty="0" err="1">
                          <a:latin typeface="Arial" panose="020B0604020202020204" pitchFamily="34" charset="0"/>
                          <a:cs typeface="Arial" panose="020B0604020202020204" pitchFamily="34" charset="0"/>
                        </a:rPr>
                        <a:t>variant</a:t>
                      </a:r>
                      <a:r>
                        <a:rPr lang="pt-BR" sz="400" dirty="0">
                          <a:latin typeface="Arial" panose="020B0604020202020204" pitchFamily="34" charset="0"/>
                          <a:cs typeface="Arial" panose="020B0604020202020204" pitchFamily="34" charset="0"/>
                        </a:rPr>
                        <a:t/>
                      </a:r>
                      <a:br>
                        <a:rPr lang="pt-BR" sz="400" dirty="0">
                          <a:latin typeface="Arial" panose="020B0604020202020204" pitchFamily="34" charset="0"/>
                          <a:cs typeface="Arial" panose="020B0604020202020204" pitchFamily="34" charset="0"/>
                        </a:rPr>
                      </a:br>
                      <a:r>
                        <a:rPr lang="pt-BR" sz="400" dirty="0" err="1">
                          <a:latin typeface="Arial" panose="020B0604020202020204" pitchFamily="34" charset="0"/>
                          <a:cs typeface="Arial" panose="020B0604020202020204" pitchFamily="34" charset="0"/>
                        </a:rPr>
                        <a:t>Unicentric</a:t>
                      </a:r>
                      <a:r>
                        <a:rPr lang="pt-BR" sz="400" dirty="0">
                          <a:latin typeface="Arial" panose="020B0604020202020204" pitchFamily="34" charset="0"/>
                          <a:cs typeface="Arial" panose="020B0604020202020204" pitchFamily="34" charset="0"/>
                        </a:rPr>
                        <a:t> CD</a:t>
                      </a:r>
                      <a:br>
                        <a:rPr lang="pt-BR" sz="400" dirty="0">
                          <a:latin typeface="Arial" panose="020B0604020202020204" pitchFamily="34" charset="0"/>
                          <a:cs typeface="Arial" panose="020B0604020202020204" pitchFamily="34" charset="0"/>
                        </a:rPr>
                      </a:br>
                      <a:r>
                        <a:rPr lang="pt-BR" sz="400" dirty="0" err="1">
                          <a:latin typeface="Arial" panose="020B0604020202020204" pitchFamily="34" charset="0"/>
                          <a:cs typeface="Arial" panose="020B0604020202020204" pitchFamily="34" charset="0"/>
                        </a:rPr>
                        <a:t>Multicentric</a:t>
                      </a:r>
                      <a:r>
                        <a:rPr lang="pt-BR" sz="400" dirty="0">
                          <a:latin typeface="Arial" panose="020B0604020202020204" pitchFamily="34" charset="0"/>
                          <a:cs typeface="Arial" panose="020B0604020202020204" pitchFamily="34" charset="0"/>
                        </a:rPr>
                        <a:t> CD (MCD)</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 POEMS</a:t>
                      </a:r>
                      <a:r>
                        <a:rPr lang="pt-BR" sz="400" baseline="0" dirty="0">
                          <a:latin typeface="Arial" panose="020B0604020202020204" pitchFamily="34" charset="0"/>
                          <a:cs typeface="Arial" panose="020B0604020202020204" pitchFamily="34" charset="0"/>
                        </a:rPr>
                        <a:t> </a:t>
                      </a:r>
                      <a:r>
                        <a:rPr lang="pt-BR" sz="400" baseline="0" dirty="0" err="1">
                          <a:latin typeface="Arial" panose="020B0604020202020204" pitchFamily="34" charset="0"/>
                          <a:cs typeface="Arial" panose="020B0604020202020204" pitchFamily="34" charset="0"/>
                        </a:rPr>
                        <a:t>associated</a:t>
                      </a:r>
                      <a:r>
                        <a:rPr lang="pt-BR" sz="400" baseline="0" dirty="0">
                          <a:latin typeface="Arial" panose="020B0604020202020204" pitchFamily="34" charset="0"/>
                          <a:cs typeface="Arial" panose="020B0604020202020204" pitchFamily="34" charset="0"/>
                        </a:rPr>
                        <a:t> MCD</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 HHV-8 positive MCD</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 </a:t>
                      </a:r>
                      <a:r>
                        <a:rPr lang="pt-BR" sz="400" baseline="0" dirty="0" err="1">
                          <a:latin typeface="Arial" panose="020B0604020202020204" pitchFamily="34" charset="0"/>
                          <a:cs typeface="Arial" panose="020B0604020202020204" pitchFamily="34" charset="0"/>
                        </a:rPr>
                        <a:t>idiopathic</a:t>
                      </a:r>
                      <a:r>
                        <a:rPr lang="pt-BR" sz="400" baseline="0" dirty="0">
                          <a:latin typeface="Arial" panose="020B0604020202020204" pitchFamily="34" charset="0"/>
                          <a:cs typeface="Arial" panose="020B0604020202020204" pitchFamily="34" charset="0"/>
                        </a:rPr>
                        <a:t> MCD </a:t>
                      </a:r>
                      <a:r>
                        <a:rPr lang="pt-BR" sz="400" baseline="0" dirty="0" err="1">
                          <a:latin typeface="Arial" panose="020B0604020202020204" pitchFamily="34" charset="0"/>
                          <a:cs typeface="Arial" panose="020B0604020202020204" pitchFamily="34" charset="0"/>
                        </a:rPr>
                        <a:t>without</a:t>
                      </a:r>
                      <a:r>
                        <a:rPr lang="pt-BR" sz="400" baseline="0" dirty="0">
                          <a:latin typeface="Arial" panose="020B0604020202020204" pitchFamily="34" charset="0"/>
                          <a:cs typeface="Arial" panose="020B0604020202020204" pitchFamily="34" charset="0"/>
                        </a:rPr>
                        <a:t> TAFRO </a:t>
                      </a:r>
                      <a:r>
                        <a:rPr lang="pt-BR" sz="400" baseline="0" dirty="0" err="1">
                          <a:latin typeface="Arial" panose="020B0604020202020204" pitchFamily="34" charset="0"/>
                          <a:cs typeface="Arial" panose="020B0604020202020204" pitchFamily="34" charset="0"/>
                        </a:rPr>
                        <a:t>syndrome</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14 (48.3%)</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15</a:t>
                      </a:r>
                      <a:r>
                        <a:rPr lang="pt-BR" sz="400" baseline="0" dirty="0">
                          <a:latin typeface="Arial" panose="020B0604020202020204" pitchFamily="34" charset="0"/>
                          <a:cs typeface="Arial" panose="020B0604020202020204" pitchFamily="34" charset="0"/>
                        </a:rPr>
                        <a:t> (51.7%)</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3 (20%)</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3 (20%)</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9 (60%)</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0" name="CaixaDeTexto 56">
            <a:extLst>
              <a:ext uri="{FF2B5EF4-FFF2-40B4-BE49-F238E27FC236}">
                <a16:creationId xmlns:a16="http://schemas.microsoft.com/office/drawing/2014/main" id="{6E4553BB-6FE7-4798-9175-7D9DD3E7C476}"/>
              </a:ext>
            </a:extLst>
          </p:cNvPr>
          <p:cNvSpPr txBox="1">
            <a:spLocks noChangeArrowheads="1"/>
          </p:cNvSpPr>
          <p:nvPr/>
        </p:nvSpPr>
        <p:spPr bwMode="auto">
          <a:xfrm>
            <a:off x="114465" y="2339536"/>
            <a:ext cx="2699866" cy="809605"/>
          </a:xfrm>
          <a:prstGeom prst="rect">
            <a:avLst/>
          </a:prstGeom>
          <a:noFill/>
          <a:ln w="9525">
            <a:noFill/>
            <a:miter lim="800000"/>
            <a:headEnd/>
            <a:tailEnd/>
          </a:ln>
        </p:spPr>
        <p:txBody>
          <a:bodyPr wrap="square" lIns="10881" tIns="5441" rIns="10881" bIns="5441">
            <a:spAutoFit/>
          </a:bodyPr>
          <a:lstStyle/>
          <a:p>
            <a:pPr algn="just" defTabSz="465292" eaLnBrk="1" hangingPunct="1">
              <a:lnSpc>
                <a:spcPts val="655"/>
              </a:lnSpc>
            </a:pPr>
            <a:r>
              <a:rPr lang="en-US" sz="400" dirty="0"/>
              <a:t>      All UCD patients had lymph node disease and nodal areas involved were cervical (35.7%), thoracic (28.6%) and abdominopelvic (35.7%). MCD patients’ symptoms at diagnosis more commonly were </a:t>
            </a:r>
            <a:r>
              <a:rPr lang="en-US" sz="400" dirty="0" err="1"/>
              <a:t>multicentric</a:t>
            </a:r>
            <a:r>
              <a:rPr lang="en-US" sz="400" dirty="0"/>
              <a:t> lymphadenopathy (93.3%), weight loss (40%), fever (40%) and night sweats (33.3%). </a:t>
            </a:r>
          </a:p>
          <a:p>
            <a:pPr algn="just" defTabSz="465292" eaLnBrk="1" hangingPunct="1">
              <a:lnSpc>
                <a:spcPts val="655"/>
              </a:lnSpc>
            </a:pPr>
            <a:r>
              <a:rPr lang="en-US" sz="400" dirty="0"/>
              <a:t>      First line therapies employed in MCD patients are described in table 2. All UCD patients underwent surgery and one UCD patient had a localized relapse requiring another surgery. Eight MCD patients needed additional treatment due to progressive disease, with a median time to next treatment of 16.5 months. </a:t>
            </a:r>
            <a:r>
              <a:rPr lang="en-US" sz="400" dirty="0" err="1"/>
              <a:t>Siltuximab</a:t>
            </a:r>
            <a:r>
              <a:rPr lang="en-US" sz="400" dirty="0"/>
              <a:t> was administered in 22.2% patients with </a:t>
            </a:r>
            <a:r>
              <a:rPr lang="en-US" sz="400" dirty="0" err="1"/>
              <a:t>iMCD</a:t>
            </a:r>
            <a:r>
              <a:rPr lang="en-US" sz="400" dirty="0"/>
              <a:t> during disease course. Other therapies delivered for </a:t>
            </a:r>
            <a:r>
              <a:rPr lang="en-US" sz="400" dirty="0" err="1"/>
              <a:t>iMCD</a:t>
            </a:r>
            <a:r>
              <a:rPr lang="en-US" sz="400" dirty="0"/>
              <a:t> patients were chemotherapy with CHOP or CHOP-like protocols in 6 patients, radiotherapy and tocilizumab each one in one patient.</a:t>
            </a:r>
          </a:p>
          <a:p>
            <a:pPr algn="just" defTabSz="465292" eaLnBrk="1" hangingPunct="1">
              <a:lnSpc>
                <a:spcPts val="655"/>
              </a:lnSpc>
            </a:pPr>
            <a:endParaRPr lang="en-US" sz="450" dirty="0"/>
          </a:p>
        </p:txBody>
      </p:sp>
      <p:graphicFrame>
        <p:nvGraphicFramePr>
          <p:cNvPr id="42" name="Tabela 41"/>
          <p:cNvGraphicFramePr>
            <a:graphicFrameLocks noGrp="1"/>
          </p:cNvGraphicFramePr>
          <p:nvPr>
            <p:extLst>
              <p:ext uri="{D42A27DB-BD31-4B8C-83A1-F6EECF244321}">
                <p14:modId xmlns:p14="http://schemas.microsoft.com/office/powerpoint/2010/main" val="3258696070"/>
              </p:ext>
            </p:extLst>
          </p:nvPr>
        </p:nvGraphicFramePr>
        <p:xfrm>
          <a:off x="2950425" y="639392"/>
          <a:ext cx="2706848" cy="792480"/>
        </p:xfrm>
        <a:graphic>
          <a:graphicData uri="http://schemas.openxmlformats.org/drawingml/2006/table">
            <a:tbl>
              <a:tblPr firstRow="1" bandRow="1">
                <a:tableStyleId>{0505E3EF-67EA-436B-97B2-0124C06EBD24}</a:tableStyleId>
              </a:tblPr>
              <a:tblGrid>
                <a:gridCol w="1597769">
                  <a:extLst>
                    <a:ext uri="{9D8B030D-6E8A-4147-A177-3AD203B41FA5}">
                      <a16:colId xmlns:a16="http://schemas.microsoft.com/office/drawing/2014/main" val="20000"/>
                    </a:ext>
                  </a:extLst>
                </a:gridCol>
                <a:gridCol w="1109079">
                  <a:extLst>
                    <a:ext uri="{9D8B030D-6E8A-4147-A177-3AD203B41FA5}">
                      <a16:colId xmlns:a16="http://schemas.microsoft.com/office/drawing/2014/main" val="20001"/>
                    </a:ext>
                  </a:extLst>
                </a:gridCol>
              </a:tblGrid>
              <a:tr h="44548">
                <a:tc gridSpan="2">
                  <a:txBody>
                    <a:bodyPr/>
                    <a:lstStyle/>
                    <a:p>
                      <a:pPr algn="l"/>
                      <a:r>
                        <a:rPr lang="en-US" sz="400" b="1" i="0" dirty="0">
                          <a:latin typeface="Arial" panose="020B0604020202020204" pitchFamily="34" charset="0"/>
                          <a:cs typeface="Arial" panose="020B0604020202020204" pitchFamily="34" charset="0"/>
                        </a:rPr>
                        <a:t>Table 2. First line therapies employed in MCD patients</a:t>
                      </a:r>
                      <a:endParaRPr lang="pt-BR" sz="400" b="1" i="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pt-BR" sz="400" b="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2404042"/>
                  </a:ext>
                </a:extLst>
              </a:tr>
              <a:tr h="199612">
                <a:tc>
                  <a:txBody>
                    <a:bodyPr/>
                    <a:lstStyle/>
                    <a:p>
                      <a:pPr algn="l"/>
                      <a:r>
                        <a:rPr lang="pt-BR" sz="400" i="1" dirty="0">
                          <a:latin typeface="Arial" panose="020B0604020202020204" pitchFamily="34" charset="0"/>
                          <a:cs typeface="Arial" panose="020B0604020202020204" pitchFamily="34" charset="0"/>
                        </a:rPr>
                        <a:t>POEMS</a:t>
                      </a:r>
                      <a:r>
                        <a:rPr lang="pt-BR" sz="400" i="1" baseline="0" dirty="0">
                          <a:latin typeface="Arial" panose="020B0604020202020204" pitchFamily="34" charset="0"/>
                          <a:cs typeface="Arial" panose="020B0604020202020204" pitchFamily="34" charset="0"/>
                        </a:rPr>
                        <a:t> </a:t>
                      </a:r>
                      <a:r>
                        <a:rPr lang="pt-BR" sz="400" i="1" baseline="0" dirty="0" err="1">
                          <a:latin typeface="Arial" panose="020B0604020202020204" pitchFamily="34" charset="0"/>
                          <a:cs typeface="Arial" panose="020B0604020202020204" pitchFamily="34" charset="0"/>
                        </a:rPr>
                        <a:t>associated</a:t>
                      </a:r>
                      <a:r>
                        <a:rPr lang="pt-BR" sz="400" i="1" baseline="0" dirty="0">
                          <a:latin typeface="Arial" panose="020B0604020202020204" pitchFamily="34" charset="0"/>
                          <a:cs typeface="Arial" panose="020B0604020202020204" pitchFamily="34" charset="0"/>
                        </a:rPr>
                        <a:t> MCD (n=3)</a:t>
                      </a:r>
                      <a:br>
                        <a:rPr lang="pt-BR" sz="400" i="1" baseline="0" dirty="0">
                          <a:latin typeface="Arial" panose="020B0604020202020204" pitchFamily="34" charset="0"/>
                          <a:cs typeface="Arial" panose="020B0604020202020204" pitchFamily="34" charset="0"/>
                        </a:rPr>
                      </a:br>
                      <a:r>
                        <a:rPr lang="pt-BR" sz="400" i="0" baseline="0" dirty="0" err="1">
                          <a:latin typeface="Arial" panose="020B0604020202020204" pitchFamily="34" charset="0"/>
                          <a:cs typeface="Arial" panose="020B0604020202020204" pitchFamily="34" charset="0"/>
                        </a:rPr>
                        <a:t>Rituximab</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monotherapy</a:t>
                      </a:r>
                      <a:r>
                        <a:rPr lang="pt-BR" sz="400" i="0" baseline="0" dirty="0">
                          <a:latin typeface="Arial" panose="020B0604020202020204" pitchFamily="34" charset="0"/>
                          <a:cs typeface="Arial" panose="020B0604020202020204" pitchFamily="34" charset="0"/>
                        </a:rPr>
                        <a:t/>
                      </a:r>
                      <a:br>
                        <a:rPr lang="pt-BR" sz="400" i="0" baseline="0" dirty="0">
                          <a:latin typeface="Arial" panose="020B0604020202020204" pitchFamily="34" charset="0"/>
                          <a:cs typeface="Arial" panose="020B0604020202020204" pitchFamily="34" charset="0"/>
                        </a:rPr>
                      </a:br>
                      <a:r>
                        <a:rPr lang="pt-BR" sz="400" i="0" baseline="0" dirty="0" err="1">
                          <a:latin typeface="Arial" panose="020B0604020202020204" pitchFamily="34" charset="0"/>
                          <a:cs typeface="Arial" panose="020B0604020202020204" pitchFamily="34" charset="0"/>
                        </a:rPr>
                        <a:t>Cyclophosphamide</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monotherapy</a:t>
                      </a:r>
                      <a:r>
                        <a:rPr lang="pt-BR" sz="400" i="0" baseline="0" dirty="0">
                          <a:latin typeface="Arial" panose="020B0604020202020204" pitchFamily="34" charset="0"/>
                          <a:cs typeface="Arial" panose="020B0604020202020204" pitchFamily="34" charset="0"/>
                        </a:rPr>
                        <a:t/>
                      </a:r>
                      <a:br>
                        <a:rPr lang="pt-BR" sz="400" i="0" baseline="0" dirty="0">
                          <a:latin typeface="Arial" panose="020B0604020202020204" pitchFamily="34" charset="0"/>
                          <a:cs typeface="Arial" panose="020B0604020202020204" pitchFamily="34" charset="0"/>
                        </a:rPr>
                      </a:br>
                      <a:r>
                        <a:rPr lang="pt-BR" sz="400" i="0" baseline="0" dirty="0" err="1">
                          <a:latin typeface="Arial" panose="020B0604020202020204" pitchFamily="34" charset="0"/>
                          <a:cs typeface="Arial" panose="020B0604020202020204" pitchFamily="34" charset="0"/>
                        </a:rPr>
                        <a:t>Steroids</a:t>
                      </a:r>
                      <a:r>
                        <a:rPr lang="pt-BR" sz="400" i="0" baseline="0" dirty="0">
                          <a:latin typeface="Arial" panose="020B0604020202020204" pitchFamily="34" charset="0"/>
                          <a:cs typeface="Arial" panose="020B0604020202020204" pitchFamily="34" charset="0"/>
                        </a:rPr>
                        <a:t> </a:t>
                      </a:r>
                      <a:r>
                        <a:rPr lang="pt-BR" sz="400" i="0" baseline="0" dirty="0" err="1">
                          <a:latin typeface="Arial" panose="020B0604020202020204" pitchFamily="34" charset="0"/>
                          <a:cs typeface="Arial" panose="020B0604020202020204" pitchFamily="34" charset="0"/>
                        </a:rPr>
                        <a:t>alone</a:t>
                      </a:r>
                      <a:endParaRPr lang="pt-BR" sz="400" i="1"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 (33.3%)</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 (33.3%)</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 (33.3%)</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9788">
                <a:tc>
                  <a:txBody>
                    <a:bodyPr/>
                    <a:lstStyle/>
                    <a:p>
                      <a:r>
                        <a:rPr lang="pt-BR" sz="400" i="1" dirty="0">
                          <a:latin typeface="Arial"/>
                          <a:cs typeface="Arial"/>
                        </a:rPr>
                        <a:t>HHV-8 positive MCD (n=3)</a:t>
                      </a:r>
                      <a:br>
                        <a:rPr lang="pt-BR" sz="400" i="1" dirty="0">
                          <a:latin typeface="Arial"/>
                          <a:cs typeface="Arial"/>
                        </a:rPr>
                      </a:br>
                      <a:r>
                        <a:rPr lang="pt-BR" sz="400" i="0" dirty="0" err="1">
                          <a:latin typeface="Arial"/>
                          <a:cs typeface="Arial"/>
                        </a:rPr>
                        <a:t>Rituximab</a:t>
                      </a:r>
                      <a:r>
                        <a:rPr lang="pt-BR" sz="400" i="0" dirty="0">
                          <a:latin typeface="Arial"/>
                          <a:cs typeface="Arial"/>
                        </a:rPr>
                        <a:t> plus</a:t>
                      </a:r>
                      <a:r>
                        <a:rPr lang="pt-BR" sz="400" i="0" baseline="0" dirty="0">
                          <a:latin typeface="Arial"/>
                          <a:cs typeface="Arial"/>
                        </a:rPr>
                        <a:t> </a:t>
                      </a:r>
                      <a:r>
                        <a:rPr lang="pt-BR" sz="400" i="0" baseline="0" dirty="0" err="1">
                          <a:latin typeface="Arial"/>
                          <a:cs typeface="Arial"/>
                        </a:rPr>
                        <a:t>liposomal</a:t>
                      </a:r>
                      <a:r>
                        <a:rPr lang="pt-BR" sz="400" i="0" baseline="0" dirty="0">
                          <a:latin typeface="Arial"/>
                          <a:cs typeface="Arial"/>
                        </a:rPr>
                        <a:t> </a:t>
                      </a:r>
                      <a:r>
                        <a:rPr lang="pt-BR" sz="400" i="0" baseline="0" dirty="0" err="1">
                          <a:latin typeface="Arial"/>
                          <a:cs typeface="Arial"/>
                        </a:rPr>
                        <a:t>doxorubicin</a:t>
                      </a:r>
                      <a:r>
                        <a:rPr lang="pt-BR" sz="400" i="0" baseline="0" dirty="0">
                          <a:latin typeface="Arial"/>
                          <a:cs typeface="Arial"/>
                        </a:rPr>
                        <a:t/>
                      </a:r>
                      <a:br>
                        <a:rPr lang="pt-BR" sz="400" i="0" baseline="0" dirty="0">
                          <a:latin typeface="Arial"/>
                          <a:cs typeface="Arial"/>
                        </a:rPr>
                      </a:br>
                      <a:r>
                        <a:rPr lang="pt-BR" sz="400" i="0" baseline="0" dirty="0" err="1">
                          <a:latin typeface="Arial"/>
                          <a:cs typeface="Arial"/>
                        </a:rPr>
                        <a:t>Steroids</a:t>
                      </a:r>
                      <a:r>
                        <a:rPr lang="pt-BR" sz="400" i="0" baseline="0" dirty="0">
                          <a:latin typeface="Arial"/>
                          <a:cs typeface="Arial"/>
                        </a:rPr>
                        <a:t> </a:t>
                      </a:r>
                      <a:r>
                        <a:rPr lang="pt-BR" sz="400" i="0" baseline="0" dirty="0" err="1">
                          <a:latin typeface="Arial"/>
                          <a:cs typeface="Arial"/>
                        </a:rPr>
                        <a:t>alone</a:t>
                      </a:r>
                      <a:endParaRPr lang="pt-BR" sz="400" i="1" dirty="0">
                        <a:latin typeface="Arial"/>
                        <a:cs typeface="Arial"/>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2</a:t>
                      </a:r>
                      <a:r>
                        <a:rPr lang="pt-BR" sz="400" baseline="0" dirty="0">
                          <a:latin typeface="Arial" panose="020B0604020202020204" pitchFamily="34" charset="0"/>
                          <a:cs typeface="Arial" panose="020B0604020202020204" pitchFamily="34" charset="0"/>
                        </a:rPr>
                        <a:t> (66.6%)</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1 (33.3%)</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7291">
                <a:tc>
                  <a:txBody>
                    <a:bodyPr/>
                    <a:lstStyle/>
                    <a:p>
                      <a:pPr algn="l"/>
                      <a:r>
                        <a:rPr lang="pt-BR" sz="400" i="1" dirty="0" err="1">
                          <a:latin typeface="Arial"/>
                          <a:cs typeface="Arial"/>
                        </a:rPr>
                        <a:t>Idiopathic</a:t>
                      </a:r>
                      <a:r>
                        <a:rPr lang="pt-BR" sz="400" i="1" dirty="0">
                          <a:latin typeface="Arial"/>
                          <a:cs typeface="Arial"/>
                        </a:rPr>
                        <a:t> MCD </a:t>
                      </a:r>
                      <a:r>
                        <a:rPr lang="pt-BR" sz="400" i="1" dirty="0" err="1">
                          <a:latin typeface="Arial"/>
                          <a:cs typeface="Arial"/>
                        </a:rPr>
                        <a:t>without</a:t>
                      </a:r>
                      <a:r>
                        <a:rPr lang="pt-BR" sz="400" i="1" baseline="0" dirty="0">
                          <a:latin typeface="Arial"/>
                          <a:cs typeface="Arial"/>
                        </a:rPr>
                        <a:t> TAFRO </a:t>
                      </a:r>
                      <a:r>
                        <a:rPr lang="pt-BR" sz="400" i="1" baseline="0" dirty="0" err="1">
                          <a:latin typeface="Arial"/>
                          <a:cs typeface="Arial"/>
                        </a:rPr>
                        <a:t>syndrome</a:t>
                      </a:r>
                      <a:r>
                        <a:rPr lang="pt-BR" sz="400" i="1" baseline="0" dirty="0">
                          <a:latin typeface="Arial"/>
                          <a:cs typeface="Arial"/>
                        </a:rPr>
                        <a:t> (n=9)</a:t>
                      </a:r>
                      <a:br>
                        <a:rPr lang="pt-BR" sz="400" i="1" baseline="0" dirty="0">
                          <a:latin typeface="Arial"/>
                          <a:cs typeface="Arial"/>
                        </a:rPr>
                      </a:br>
                      <a:r>
                        <a:rPr lang="pt-BR" sz="400" i="0" baseline="0" dirty="0" err="1">
                          <a:latin typeface="Arial"/>
                          <a:cs typeface="Arial"/>
                        </a:rPr>
                        <a:t>Steroids</a:t>
                      </a:r>
                      <a:r>
                        <a:rPr lang="pt-BR" sz="400" i="0" baseline="0" dirty="0">
                          <a:latin typeface="Arial"/>
                          <a:cs typeface="Arial"/>
                        </a:rPr>
                        <a:t> </a:t>
                      </a:r>
                      <a:r>
                        <a:rPr lang="pt-BR" sz="400" i="0" baseline="0" dirty="0" err="1">
                          <a:latin typeface="Arial"/>
                          <a:cs typeface="Arial"/>
                        </a:rPr>
                        <a:t>alone</a:t>
                      </a:r>
                      <a:r>
                        <a:rPr lang="pt-BR" sz="400" i="0" baseline="0" dirty="0">
                          <a:latin typeface="Arial"/>
                          <a:cs typeface="Arial"/>
                        </a:rPr>
                        <a:t/>
                      </a:r>
                      <a:br>
                        <a:rPr lang="pt-BR" sz="400" i="0" baseline="0" dirty="0">
                          <a:latin typeface="Arial"/>
                          <a:cs typeface="Arial"/>
                        </a:rPr>
                      </a:br>
                      <a:r>
                        <a:rPr lang="pt-BR" sz="400" i="0" baseline="0" dirty="0" err="1">
                          <a:latin typeface="Arial"/>
                          <a:cs typeface="Arial"/>
                        </a:rPr>
                        <a:t>Rituximab</a:t>
                      </a:r>
                      <a:r>
                        <a:rPr lang="pt-BR" sz="400" i="0" baseline="0" dirty="0">
                          <a:latin typeface="Arial"/>
                          <a:cs typeface="Arial"/>
                        </a:rPr>
                        <a:t> </a:t>
                      </a:r>
                      <a:r>
                        <a:rPr lang="pt-BR" sz="400" i="0" baseline="0" dirty="0" err="1">
                          <a:latin typeface="Arial"/>
                          <a:cs typeface="Arial"/>
                        </a:rPr>
                        <a:t>monotherapy</a:t>
                      </a:r>
                      <a:r>
                        <a:rPr lang="pt-BR" sz="400" i="0" baseline="0" dirty="0">
                          <a:latin typeface="Arial"/>
                          <a:cs typeface="Arial"/>
                        </a:rPr>
                        <a:t/>
                      </a:r>
                      <a:br>
                        <a:rPr lang="pt-BR" sz="400" i="0" baseline="0" dirty="0">
                          <a:latin typeface="Arial"/>
                          <a:cs typeface="Arial"/>
                        </a:rPr>
                      </a:br>
                      <a:r>
                        <a:rPr lang="pt-BR" sz="400" i="0" baseline="0" dirty="0" err="1">
                          <a:latin typeface="Arial"/>
                          <a:cs typeface="Arial"/>
                        </a:rPr>
                        <a:t>Thalidomide</a:t>
                      </a:r>
                      <a:r>
                        <a:rPr lang="pt-BR" sz="400" i="0" baseline="0" dirty="0">
                          <a:latin typeface="Arial"/>
                          <a:cs typeface="Arial"/>
                        </a:rPr>
                        <a:t>, </a:t>
                      </a:r>
                      <a:r>
                        <a:rPr lang="pt-BR" sz="400" i="0" baseline="0" dirty="0" err="1">
                          <a:latin typeface="Arial"/>
                          <a:cs typeface="Arial"/>
                        </a:rPr>
                        <a:t>cyclophosphamide</a:t>
                      </a:r>
                      <a:r>
                        <a:rPr lang="pt-BR" sz="400" i="0" baseline="0" dirty="0">
                          <a:latin typeface="Arial"/>
                          <a:cs typeface="Arial"/>
                        </a:rPr>
                        <a:t> </a:t>
                      </a:r>
                      <a:r>
                        <a:rPr lang="pt-BR" sz="400" i="0" baseline="0" dirty="0" err="1">
                          <a:latin typeface="Arial"/>
                          <a:cs typeface="Arial"/>
                        </a:rPr>
                        <a:t>and</a:t>
                      </a:r>
                      <a:r>
                        <a:rPr lang="pt-BR" sz="400" i="0" baseline="0" dirty="0">
                          <a:latin typeface="Arial"/>
                          <a:cs typeface="Arial"/>
                        </a:rPr>
                        <a:t> </a:t>
                      </a:r>
                      <a:r>
                        <a:rPr lang="pt-BR" sz="400" i="0" baseline="0" dirty="0" err="1">
                          <a:latin typeface="Arial"/>
                          <a:cs typeface="Arial"/>
                        </a:rPr>
                        <a:t>prednisone</a:t>
                      </a:r>
                      <a:r>
                        <a:rPr lang="pt-BR" sz="400" i="0" baseline="0" dirty="0">
                          <a:latin typeface="Arial"/>
                          <a:cs typeface="Arial"/>
                        </a:rPr>
                        <a:t/>
                      </a:r>
                      <a:br>
                        <a:rPr lang="pt-BR" sz="400" i="0" baseline="0" dirty="0">
                          <a:latin typeface="Arial"/>
                          <a:cs typeface="Arial"/>
                        </a:rPr>
                      </a:br>
                      <a:r>
                        <a:rPr lang="pt-BR" sz="400" i="0" baseline="0" dirty="0">
                          <a:latin typeface="Arial"/>
                          <a:cs typeface="Arial"/>
                        </a:rPr>
                        <a:t>Active </a:t>
                      </a:r>
                      <a:r>
                        <a:rPr lang="pt-BR" sz="400" i="0" baseline="0" dirty="0" err="1">
                          <a:latin typeface="Arial"/>
                          <a:cs typeface="Arial"/>
                        </a:rPr>
                        <a:t>surveillance</a:t>
                      </a: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t-BR" sz="400" dirty="0">
                          <a:latin typeface="Arial" panose="020B0604020202020204" pitchFamily="34" charset="0"/>
                          <a:cs typeface="Arial" panose="020B0604020202020204" pitchFamily="34" charset="0"/>
                        </a:rPr>
                        <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5 (55.5%)</a:t>
                      </a:r>
                      <a:br>
                        <a:rPr lang="pt-BR" sz="400" dirty="0">
                          <a:latin typeface="Arial" panose="020B0604020202020204" pitchFamily="34" charset="0"/>
                          <a:cs typeface="Arial" panose="020B0604020202020204" pitchFamily="34" charset="0"/>
                        </a:rPr>
                      </a:br>
                      <a:r>
                        <a:rPr lang="pt-BR" sz="400" dirty="0">
                          <a:latin typeface="Arial" panose="020B0604020202020204" pitchFamily="34" charset="0"/>
                          <a:cs typeface="Arial" panose="020B0604020202020204" pitchFamily="34" charset="0"/>
                        </a:rPr>
                        <a:t>1 (11.1%)</a:t>
                      </a:r>
                      <a:r>
                        <a:rPr lang="pt-BR" sz="400" baseline="0" dirty="0">
                          <a:latin typeface="Arial" panose="020B0604020202020204" pitchFamily="34" charset="0"/>
                          <a:cs typeface="Arial" panose="020B0604020202020204" pitchFamily="34" charset="0"/>
                        </a:rPr>
                        <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1 (11.1%)</a:t>
                      </a:r>
                      <a:br>
                        <a:rPr lang="pt-BR" sz="400" baseline="0" dirty="0">
                          <a:latin typeface="Arial" panose="020B0604020202020204" pitchFamily="34" charset="0"/>
                          <a:cs typeface="Arial" panose="020B0604020202020204" pitchFamily="34" charset="0"/>
                        </a:rPr>
                      </a:br>
                      <a:r>
                        <a:rPr lang="pt-BR" sz="400" baseline="0" dirty="0">
                          <a:latin typeface="Arial" panose="020B0604020202020204" pitchFamily="34" charset="0"/>
                          <a:cs typeface="Arial" panose="020B0604020202020204" pitchFamily="34" charset="0"/>
                        </a:rPr>
                        <a:t>2 (22.2%)</a:t>
                      </a:r>
                      <a:endParaRPr lang="pt-BR" sz="400" dirty="0">
                        <a:latin typeface="Arial" panose="020B0604020202020204" pitchFamily="34" charset="0"/>
                        <a:cs typeface="Arial" panose="020B0604020202020204" pitchFamily="34" charset="0"/>
                      </a:endParaRPr>
                    </a:p>
                  </a:txBody>
                  <a:tcPr marL="90000" marR="90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3" name="CaixaDeTexto 56">
            <a:extLst>
              <a:ext uri="{FF2B5EF4-FFF2-40B4-BE49-F238E27FC236}">
                <a16:creationId xmlns:a16="http://schemas.microsoft.com/office/drawing/2014/main" id="{6E4553BB-6FE7-4798-9175-7D9DD3E7C476}"/>
              </a:ext>
            </a:extLst>
          </p:cNvPr>
          <p:cNvSpPr txBox="1">
            <a:spLocks noChangeArrowheads="1"/>
          </p:cNvSpPr>
          <p:nvPr/>
        </p:nvSpPr>
        <p:spPr bwMode="auto">
          <a:xfrm>
            <a:off x="2956672" y="2538107"/>
            <a:ext cx="2699866" cy="90049"/>
          </a:xfrm>
          <a:prstGeom prst="rect">
            <a:avLst/>
          </a:prstGeom>
          <a:noFill/>
          <a:ln w="9525">
            <a:noFill/>
            <a:miter lim="800000"/>
            <a:headEnd/>
            <a:tailEnd/>
          </a:ln>
        </p:spPr>
        <p:txBody>
          <a:bodyPr wrap="square" lIns="10881" tIns="5441" rIns="10881" bIns="5441">
            <a:spAutoFit/>
          </a:bodyPr>
          <a:lstStyle/>
          <a:p>
            <a:pPr algn="just" defTabSz="465292" eaLnBrk="1" hangingPunct="1">
              <a:lnSpc>
                <a:spcPts val="655"/>
              </a:lnSpc>
            </a:pPr>
            <a:r>
              <a:rPr lang="en-US" sz="400" dirty="0"/>
              <a:t>     Figure 1a: Progression-Free Survival after first line therapy                  Figure 1b: Overall Survival</a:t>
            </a:r>
          </a:p>
        </p:txBody>
      </p:sp>
      <p:pic>
        <p:nvPicPr>
          <p:cNvPr id="8" name="Picture 7">
            <a:extLst>
              <a:ext uri="{FF2B5EF4-FFF2-40B4-BE49-F238E27FC236}">
                <a16:creationId xmlns:a16="http://schemas.microsoft.com/office/drawing/2014/main" id="{DE577B3E-9A9F-4150-96C7-2E51CA81994D}"/>
              </a:ext>
            </a:extLst>
          </p:cNvPr>
          <p:cNvPicPr>
            <a:picLocks noChangeAspect="1"/>
          </p:cNvPicPr>
          <p:nvPr/>
        </p:nvPicPr>
        <p:blipFill>
          <a:blip r:embed="rId6"/>
          <a:stretch>
            <a:fillRect/>
          </a:stretch>
        </p:blipFill>
        <p:spPr>
          <a:xfrm>
            <a:off x="3092877" y="1764060"/>
            <a:ext cx="1342574" cy="771266"/>
          </a:xfrm>
          <a:prstGeom prst="rect">
            <a:avLst/>
          </a:prstGeom>
        </p:spPr>
      </p:pic>
      <p:pic>
        <p:nvPicPr>
          <p:cNvPr id="10" name="Picture 9">
            <a:extLst>
              <a:ext uri="{FF2B5EF4-FFF2-40B4-BE49-F238E27FC236}">
                <a16:creationId xmlns:a16="http://schemas.microsoft.com/office/drawing/2014/main" id="{BD97E671-9B5C-4C35-AC82-C68E828B1810}"/>
              </a:ext>
            </a:extLst>
          </p:cNvPr>
          <p:cNvPicPr>
            <a:picLocks noChangeAspect="1"/>
          </p:cNvPicPr>
          <p:nvPr/>
        </p:nvPicPr>
        <p:blipFill>
          <a:blip r:embed="rId7"/>
          <a:stretch>
            <a:fillRect/>
          </a:stretch>
        </p:blipFill>
        <p:spPr>
          <a:xfrm>
            <a:off x="4340963" y="1764059"/>
            <a:ext cx="1221835" cy="77941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Ápice">
  <a:themeElements>
    <a:clrScheme name="Ápice 1">
      <a:dk1>
        <a:srgbClr val="000000"/>
      </a:dk1>
      <a:lt1>
        <a:srgbClr val="FFFFFF"/>
      </a:lt1>
      <a:dk2>
        <a:srgbClr val="676A55"/>
      </a:dk2>
      <a:lt2>
        <a:srgbClr val="EAEBDE"/>
      </a:lt2>
      <a:accent1>
        <a:srgbClr val="72A376"/>
      </a:accent1>
      <a:accent2>
        <a:srgbClr val="B0CCB0"/>
      </a:accent2>
      <a:accent3>
        <a:srgbClr val="FFFFFF"/>
      </a:accent3>
      <a:accent4>
        <a:srgbClr val="000000"/>
      </a:accent4>
      <a:accent5>
        <a:srgbClr val="BCCEBD"/>
      </a:accent5>
      <a:accent6>
        <a:srgbClr val="9FB99F"/>
      </a:accent6>
      <a:hlink>
        <a:srgbClr val="DB5353"/>
      </a:hlink>
      <a:folHlink>
        <a:srgbClr val="903638"/>
      </a:folHlink>
    </a:clrScheme>
    <a:fontScheme name="Ápice">
      <a:majorFont>
        <a:latin typeface="Lucida Sans"/>
        <a:ea typeface=""/>
        <a:cs typeface=""/>
      </a:majorFont>
      <a:minorFont>
        <a:latin typeface="Book Antiqu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9638"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9638"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spPr>
      <a:bodyPr wrap="square">
        <a:spAutoFit/>
      </a:bodyPr>
      <a:lstStyle>
        <a:defPPr marL="0" algn="just" defTabSz="3910013" eaLnBrk="1" hangingPunct="1">
          <a:lnSpc>
            <a:spcPts val="5500"/>
          </a:lnSpc>
          <a:defRPr sz="4000" dirty="0" err="1" smtClean="0"/>
        </a:defPPr>
      </a:lstStyle>
    </a:txDef>
  </a:objectDefaults>
  <a:extraClrSchemeLst>
    <a:extraClrScheme>
      <a:clrScheme name="Ápice 1">
        <a:dk1>
          <a:srgbClr val="000000"/>
        </a:dk1>
        <a:lt1>
          <a:srgbClr val="FFFFFF"/>
        </a:lt1>
        <a:dk2>
          <a:srgbClr val="676A55"/>
        </a:dk2>
        <a:lt2>
          <a:srgbClr val="EAEBDE"/>
        </a:lt2>
        <a:accent1>
          <a:srgbClr val="72A376"/>
        </a:accent1>
        <a:accent2>
          <a:srgbClr val="B0CCB0"/>
        </a:accent2>
        <a:accent3>
          <a:srgbClr val="FFFFFF"/>
        </a:accent3>
        <a:accent4>
          <a:srgbClr val="000000"/>
        </a:accent4>
        <a:accent5>
          <a:srgbClr val="BCCEBD"/>
        </a:accent5>
        <a:accent6>
          <a:srgbClr val="9FB99F"/>
        </a:accent6>
        <a:hlink>
          <a:srgbClr val="DB5353"/>
        </a:hlink>
        <a:folHlink>
          <a:srgbClr val="90363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3858</TotalTime>
  <Words>811</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Book Antiqua</vt:lpstr>
      <vt:lpstr>Lucida Sans</vt:lpstr>
      <vt:lpstr>Wingdings</vt:lpstr>
      <vt:lpstr>Wingdings 2</vt:lpstr>
      <vt:lpstr>Wingdings 3</vt:lpstr>
      <vt:lpstr>Ápice</vt:lpstr>
      <vt:lpstr>PowerPoint Presentation</vt:lpstr>
    </vt:vector>
  </TitlesOfParts>
  <Company>casa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dc:creator>
  <cp:lastModifiedBy>Cohen, Amber</cp:lastModifiedBy>
  <cp:revision>382</cp:revision>
  <dcterms:created xsi:type="dcterms:W3CDTF">2008-05-25T16:25:50Z</dcterms:created>
  <dcterms:modified xsi:type="dcterms:W3CDTF">2021-02-22T11:42:36Z</dcterms:modified>
</cp:coreProperties>
</file>